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78" r:id="rId1"/>
  </p:sldMasterIdLst>
  <p:notesMasterIdLst>
    <p:notesMasterId r:id="rId44"/>
  </p:notesMasterIdLst>
  <p:sldIdLst>
    <p:sldId id="256" r:id="rId2"/>
    <p:sldId id="270" r:id="rId3"/>
    <p:sldId id="271" r:id="rId4"/>
    <p:sldId id="273" r:id="rId5"/>
    <p:sldId id="272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75" r:id="rId18"/>
    <p:sldId id="288" r:id="rId19"/>
    <p:sldId id="289" r:id="rId20"/>
    <p:sldId id="290" r:id="rId21"/>
    <p:sldId id="291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26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28" y="96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F2B57E-FC07-43AF-B4D0-76603E0A8AA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3F4245B-7CE0-48ED-AECD-5811829F363A}">
      <dgm:prSet/>
      <dgm:spPr/>
      <dgm:t>
        <a:bodyPr/>
        <a:lstStyle/>
        <a:p>
          <a:r>
            <a:rPr lang="en-GB" dirty="0"/>
            <a:t>Several different factors can affect laptop computer prices. These factors include the </a:t>
          </a:r>
          <a:endParaRPr lang="en-US" dirty="0"/>
        </a:p>
      </dgm:t>
    </dgm:pt>
    <dgm:pt modelId="{2FAB54C5-7E35-4EA0-B1CE-1BA84C162642}" type="parTrans" cxnId="{74198B1A-5593-4474-8190-4C17795B7ED0}">
      <dgm:prSet/>
      <dgm:spPr/>
      <dgm:t>
        <a:bodyPr/>
        <a:lstStyle/>
        <a:p>
          <a:endParaRPr lang="en-US"/>
        </a:p>
      </dgm:t>
    </dgm:pt>
    <dgm:pt modelId="{877AF50E-26C1-4A90-AFFC-45BAEC284A6B}" type="sibTrans" cxnId="{74198B1A-5593-4474-8190-4C17795B7ED0}">
      <dgm:prSet/>
      <dgm:spPr/>
      <dgm:t>
        <a:bodyPr/>
        <a:lstStyle/>
        <a:p>
          <a:endParaRPr lang="en-US"/>
        </a:p>
      </dgm:t>
    </dgm:pt>
    <dgm:pt modelId="{94638043-5974-44BA-B4C3-3BC3E2B3598A}">
      <dgm:prSet/>
      <dgm:spPr/>
      <dgm:t>
        <a:bodyPr/>
        <a:lstStyle/>
        <a:p>
          <a:r>
            <a:rPr lang="en-GB" dirty="0"/>
            <a:t>brand of computer </a:t>
          </a:r>
          <a:endParaRPr lang="en-US" dirty="0"/>
        </a:p>
      </dgm:t>
    </dgm:pt>
    <dgm:pt modelId="{A2A24E76-553F-41B4-B9BD-220674BFAEB9}" type="parTrans" cxnId="{DD4E66F1-0CA9-4301-AB89-AEAE948C83B3}">
      <dgm:prSet/>
      <dgm:spPr/>
      <dgm:t>
        <a:bodyPr/>
        <a:lstStyle/>
        <a:p>
          <a:endParaRPr lang="en-US"/>
        </a:p>
      </dgm:t>
    </dgm:pt>
    <dgm:pt modelId="{B113C235-505E-43A8-8BDA-3E74EDA15812}" type="sibTrans" cxnId="{DD4E66F1-0CA9-4301-AB89-AEAE948C83B3}">
      <dgm:prSet/>
      <dgm:spPr/>
      <dgm:t>
        <a:bodyPr/>
        <a:lstStyle/>
        <a:p>
          <a:endParaRPr lang="en-US"/>
        </a:p>
      </dgm:t>
    </dgm:pt>
    <dgm:pt modelId="{232EFCD7-94D2-4D4F-94E1-B8EE86A7773C}">
      <dgm:prSet/>
      <dgm:spPr/>
      <dgm:t>
        <a:bodyPr/>
        <a:lstStyle/>
        <a:p>
          <a:r>
            <a:rPr lang="en-GB" dirty="0"/>
            <a:t>the amount of memory</a:t>
          </a:r>
          <a:endParaRPr lang="en-US" dirty="0"/>
        </a:p>
      </dgm:t>
    </dgm:pt>
    <dgm:pt modelId="{5567BDDB-56D0-4327-A01E-9CD43EEFF7CC}" type="parTrans" cxnId="{D78462ED-63B9-4D5B-A29A-39D810BAA360}">
      <dgm:prSet/>
      <dgm:spPr/>
      <dgm:t>
        <a:bodyPr/>
        <a:lstStyle/>
        <a:p>
          <a:endParaRPr lang="en-US"/>
        </a:p>
      </dgm:t>
    </dgm:pt>
    <dgm:pt modelId="{5B87A25E-1FF6-4F9B-A03C-325529121FD9}" type="sibTrans" cxnId="{D78462ED-63B9-4D5B-A29A-39D810BAA360}">
      <dgm:prSet/>
      <dgm:spPr/>
      <dgm:t>
        <a:bodyPr/>
        <a:lstStyle/>
        <a:p>
          <a:endParaRPr lang="en-US"/>
        </a:p>
      </dgm:t>
    </dgm:pt>
    <dgm:pt modelId="{E6FCB914-0FAF-4B9A-BC10-2E5126ACA31B}">
      <dgm:prSet/>
      <dgm:spPr/>
      <dgm:t>
        <a:bodyPr/>
        <a:lstStyle/>
        <a:p>
          <a:r>
            <a:rPr lang="en-GB" dirty="0"/>
            <a:t>the speed of the processor can also affect pricing.</a:t>
          </a:r>
          <a:endParaRPr lang="en-US" dirty="0"/>
        </a:p>
      </dgm:t>
    </dgm:pt>
    <dgm:pt modelId="{3D9C4C9D-C57B-4838-8E8B-B8DB124B1540}" type="parTrans" cxnId="{2ECFC72F-6EEA-4E88-BCA4-A25A80D2DD07}">
      <dgm:prSet/>
      <dgm:spPr/>
      <dgm:t>
        <a:bodyPr/>
        <a:lstStyle/>
        <a:p>
          <a:endParaRPr lang="en-US"/>
        </a:p>
      </dgm:t>
    </dgm:pt>
    <dgm:pt modelId="{2C0377F2-BD22-4661-94CD-19A023B36F96}" type="sibTrans" cxnId="{2ECFC72F-6EEA-4E88-BCA4-A25A80D2DD07}">
      <dgm:prSet/>
      <dgm:spPr/>
      <dgm:t>
        <a:bodyPr/>
        <a:lstStyle/>
        <a:p>
          <a:endParaRPr lang="en-US"/>
        </a:p>
      </dgm:t>
    </dgm:pt>
    <dgm:pt modelId="{FA6C70C7-8A35-4FE4-8BC3-76CF382A1D6F}">
      <dgm:prSet/>
      <dgm:spPr/>
      <dgm:t>
        <a:bodyPr/>
        <a:lstStyle/>
        <a:p>
          <a:r>
            <a:rPr lang="en-GB" dirty="0"/>
            <a:t>Though less common, some consumers spend additional money to purchase a computer based on the overall “look” and design of the system.</a:t>
          </a:r>
          <a:endParaRPr lang="en-US" dirty="0"/>
        </a:p>
      </dgm:t>
    </dgm:pt>
    <dgm:pt modelId="{BAD49B2D-5C61-439F-AA5B-424916B722EB}" type="parTrans" cxnId="{430272F2-1002-4202-AECB-96D798347167}">
      <dgm:prSet/>
      <dgm:spPr/>
      <dgm:t>
        <a:bodyPr/>
        <a:lstStyle/>
        <a:p>
          <a:endParaRPr lang="en-US"/>
        </a:p>
      </dgm:t>
    </dgm:pt>
    <dgm:pt modelId="{47716C46-6D1A-4577-B601-5A35FEA41AF9}" type="sibTrans" cxnId="{430272F2-1002-4202-AECB-96D798347167}">
      <dgm:prSet/>
      <dgm:spPr/>
      <dgm:t>
        <a:bodyPr/>
        <a:lstStyle/>
        <a:p>
          <a:endParaRPr lang="en-US"/>
        </a:p>
      </dgm:t>
    </dgm:pt>
    <dgm:pt modelId="{0C28586A-2F77-4F3A-B961-54FBB0D934EF}" type="pres">
      <dgm:prSet presAssocID="{3EF2B57E-FC07-43AF-B4D0-76603E0A8AAA}" presName="root" presStyleCnt="0">
        <dgm:presLayoutVars>
          <dgm:dir/>
          <dgm:resizeHandles val="exact"/>
        </dgm:presLayoutVars>
      </dgm:prSet>
      <dgm:spPr/>
    </dgm:pt>
    <dgm:pt modelId="{564F2388-EE5D-40C4-A4A6-AF91807BB2BC}" type="pres">
      <dgm:prSet presAssocID="{23F4245B-7CE0-48ED-AECD-5811829F363A}" presName="compNode" presStyleCnt="0"/>
      <dgm:spPr/>
    </dgm:pt>
    <dgm:pt modelId="{FE65351B-5371-4CD0-9E1C-36A6247D481D}" type="pres">
      <dgm:prSet presAssocID="{23F4245B-7CE0-48ED-AECD-5811829F363A}" presName="bgRect" presStyleLbl="bgShp" presStyleIdx="0" presStyleCnt="5"/>
      <dgm:spPr/>
    </dgm:pt>
    <dgm:pt modelId="{7CDD5E5B-FD4F-4689-AB74-90FA246B5D22}" type="pres">
      <dgm:prSet presAssocID="{23F4245B-7CE0-48ED-AECD-5811829F363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98FD6A2-FC11-4CE7-8313-70431D2349AD}" type="pres">
      <dgm:prSet presAssocID="{23F4245B-7CE0-48ED-AECD-5811829F363A}" presName="spaceRect" presStyleCnt="0"/>
      <dgm:spPr/>
    </dgm:pt>
    <dgm:pt modelId="{D65CCC21-0E6C-4245-8543-2A197C713242}" type="pres">
      <dgm:prSet presAssocID="{23F4245B-7CE0-48ED-AECD-5811829F363A}" presName="parTx" presStyleLbl="revTx" presStyleIdx="0" presStyleCnt="5">
        <dgm:presLayoutVars>
          <dgm:chMax val="0"/>
          <dgm:chPref val="0"/>
        </dgm:presLayoutVars>
      </dgm:prSet>
      <dgm:spPr/>
    </dgm:pt>
    <dgm:pt modelId="{CF6043C5-DE34-4F2D-A37E-EC91A1962CF0}" type="pres">
      <dgm:prSet presAssocID="{877AF50E-26C1-4A90-AFFC-45BAEC284A6B}" presName="sibTrans" presStyleCnt="0"/>
      <dgm:spPr/>
    </dgm:pt>
    <dgm:pt modelId="{C87A024D-3E87-4BAE-8C17-6F102BFBF110}" type="pres">
      <dgm:prSet presAssocID="{94638043-5974-44BA-B4C3-3BC3E2B3598A}" presName="compNode" presStyleCnt="0"/>
      <dgm:spPr/>
    </dgm:pt>
    <dgm:pt modelId="{F8D8B5F8-5638-4442-8694-424C79374FDC}" type="pres">
      <dgm:prSet presAssocID="{94638043-5974-44BA-B4C3-3BC3E2B3598A}" presName="bgRect" presStyleLbl="bgShp" presStyleIdx="1" presStyleCnt="5"/>
      <dgm:spPr/>
    </dgm:pt>
    <dgm:pt modelId="{6F49E0DA-A8EA-440B-9F7E-FF8985FFD7B6}" type="pres">
      <dgm:prSet presAssocID="{94638043-5974-44BA-B4C3-3BC3E2B3598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4F0C064-1BE7-4F5E-B1A0-1057B0AA951D}" type="pres">
      <dgm:prSet presAssocID="{94638043-5974-44BA-B4C3-3BC3E2B3598A}" presName="spaceRect" presStyleCnt="0"/>
      <dgm:spPr/>
    </dgm:pt>
    <dgm:pt modelId="{30823D51-9D0C-4CD7-8D02-8F88B55029B7}" type="pres">
      <dgm:prSet presAssocID="{94638043-5974-44BA-B4C3-3BC3E2B3598A}" presName="parTx" presStyleLbl="revTx" presStyleIdx="1" presStyleCnt="5">
        <dgm:presLayoutVars>
          <dgm:chMax val="0"/>
          <dgm:chPref val="0"/>
        </dgm:presLayoutVars>
      </dgm:prSet>
      <dgm:spPr/>
    </dgm:pt>
    <dgm:pt modelId="{902F9130-21CD-4C1F-BE46-5E25A78EA1EC}" type="pres">
      <dgm:prSet presAssocID="{B113C235-505E-43A8-8BDA-3E74EDA15812}" presName="sibTrans" presStyleCnt="0"/>
      <dgm:spPr/>
    </dgm:pt>
    <dgm:pt modelId="{CC2EC68C-A467-4D91-856A-BB228D66EAC1}" type="pres">
      <dgm:prSet presAssocID="{232EFCD7-94D2-4D4F-94E1-B8EE86A7773C}" presName="compNode" presStyleCnt="0"/>
      <dgm:spPr/>
    </dgm:pt>
    <dgm:pt modelId="{34EF50AF-CFB1-42EB-8694-ED912C9EB2C4}" type="pres">
      <dgm:prSet presAssocID="{232EFCD7-94D2-4D4F-94E1-B8EE86A7773C}" presName="bgRect" presStyleLbl="bgShp" presStyleIdx="2" presStyleCnt="5"/>
      <dgm:spPr/>
    </dgm:pt>
    <dgm:pt modelId="{E1463D78-9C46-4D83-BD78-31AE62451DFB}" type="pres">
      <dgm:prSet presAssocID="{232EFCD7-94D2-4D4F-94E1-B8EE86A7773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20A34FD3-FCD9-4E1E-BA08-3C91B651BA0C}" type="pres">
      <dgm:prSet presAssocID="{232EFCD7-94D2-4D4F-94E1-B8EE86A7773C}" presName="spaceRect" presStyleCnt="0"/>
      <dgm:spPr/>
    </dgm:pt>
    <dgm:pt modelId="{0A5A6BFE-64E8-491A-9097-447A2231EE23}" type="pres">
      <dgm:prSet presAssocID="{232EFCD7-94D2-4D4F-94E1-B8EE86A7773C}" presName="parTx" presStyleLbl="revTx" presStyleIdx="2" presStyleCnt="5">
        <dgm:presLayoutVars>
          <dgm:chMax val="0"/>
          <dgm:chPref val="0"/>
        </dgm:presLayoutVars>
      </dgm:prSet>
      <dgm:spPr/>
    </dgm:pt>
    <dgm:pt modelId="{67815689-A08A-4060-82DB-EE05680090BF}" type="pres">
      <dgm:prSet presAssocID="{5B87A25E-1FF6-4F9B-A03C-325529121FD9}" presName="sibTrans" presStyleCnt="0"/>
      <dgm:spPr/>
    </dgm:pt>
    <dgm:pt modelId="{E70B3709-9B5A-48BF-9C2A-DF6C9AB4445E}" type="pres">
      <dgm:prSet presAssocID="{E6FCB914-0FAF-4B9A-BC10-2E5126ACA31B}" presName="compNode" presStyleCnt="0"/>
      <dgm:spPr/>
    </dgm:pt>
    <dgm:pt modelId="{EECF7C64-8700-4604-B45B-215643271E73}" type="pres">
      <dgm:prSet presAssocID="{E6FCB914-0FAF-4B9A-BC10-2E5126ACA31B}" presName="bgRect" presStyleLbl="bgShp" presStyleIdx="3" presStyleCnt="5"/>
      <dgm:spPr/>
    </dgm:pt>
    <dgm:pt modelId="{9E5F6B68-18ED-47DB-9238-99FF8E312BBB}" type="pres">
      <dgm:prSet presAssocID="{E6FCB914-0FAF-4B9A-BC10-2E5126ACA3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467FD16-1F79-4748-9D0F-EC3EA3766BBE}" type="pres">
      <dgm:prSet presAssocID="{E6FCB914-0FAF-4B9A-BC10-2E5126ACA31B}" presName="spaceRect" presStyleCnt="0"/>
      <dgm:spPr/>
    </dgm:pt>
    <dgm:pt modelId="{D5A513F3-E75F-4F87-9A9F-60BA91973E81}" type="pres">
      <dgm:prSet presAssocID="{E6FCB914-0FAF-4B9A-BC10-2E5126ACA31B}" presName="parTx" presStyleLbl="revTx" presStyleIdx="3" presStyleCnt="5">
        <dgm:presLayoutVars>
          <dgm:chMax val="0"/>
          <dgm:chPref val="0"/>
        </dgm:presLayoutVars>
      </dgm:prSet>
      <dgm:spPr/>
    </dgm:pt>
    <dgm:pt modelId="{0FEEB942-3E61-4C2C-862B-92C07871C310}" type="pres">
      <dgm:prSet presAssocID="{2C0377F2-BD22-4661-94CD-19A023B36F96}" presName="sibTrans" presStyleCnt="0"/>
      <dgm:spPr/>
    </dgm:pt>
    <dgm:pt modelId="{6CC06143-3DC6-4D61-824B-58F6632294BF}" type="pres">
      <dgm:prSet presAssocID="{FA6C70C7-8A35-4FE4-8BC3-76CF382A1D6F}" presName="compNode" presStyleCnt="0"/>
      <dgm:spPr/>
    </dgm:pt>
    <dgm:pt modelId="{DEE78D6E-FB88-44A7-B89A-1DB9E8C5838E}" type="pres">
      <dgm:prSet presAssocID="{FA6C70C7-8A35-4FE4-8BC3-76CF382A1D6F}" presName="bgRect" presStyleLbl="bgShp" presStyleIdx="4" presStyleCnt="5"/>
      <dgm:spPr/>
    </dgm:pt>
    <dgm:pt modelId="{F94A3902-8AA8-4374-8AFA-F7244F775583}" type="pres">
      <dgm:prSet presAssocID="{FA6C70C7-8A35-4FE4-8BC3-76CF382A1D6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228483F-5BFE-4475-B097-8213A7AB8811}" type="pres">
      <dgm:prSet presAssocID="{FA6C70C7-8A35-4FE4-8BC3-76CF382A1D6F}" presName="spaceRect" presStyleCnt="0"/>
      <dgm:spPr/>
    </dgm:pt>
    <dgm:pt modelId="{1A967544-BED2-4897-83E8-07779E168AF8}" type="pres">
      <dgm:prSet presAssocID="{FA6C70C7-8A35-4FE4-8BC3-76CF382A1D6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4198B1A-5593-4474-8190-4C17795B7ED0}" srcId="{3EF2B57E-FC07-43AF-B4D0-76603E0A8AAA}" destId="{23F4245B-7CE0-48ED-AECD-5811829F363A}" srcOrd="0" destOrd="0" parTransId="{2FAB54C5-7E35-4EA0-B1CE-1BA84C162642}" sibTransId="{877AF50E-26C1-4A90-AFFC-45BAEC284A6B}"/>
    <dgm:cxn modelId="{B2880923-AF9E-4131-B6EE-0C07B6F1FBCA}" type="presOf" srcId="{E6FCB914-0FAF-4B9A-BC10-2E5126ACA31B}" destId="{D5A513F3-E75F-4F87-9A9F-60BA91973E81}" srcOrd="0" destOrd="0" presId="urn:microsoft.com/office/officeart/2018/2/layout/IconVerticalSolidList"/>
    <dgm:cxn modelId="{2ECFC72F-6EEA-4E88-BCA4-A25A80D2DD07}" srcId="{3EF2B57E-FC07-43AF-B4D0-76603E0A8AAA}" destId="{E6FCB914-0FAF-4B9A-BC10-2E5126ACA31B}" srcOrd="3" destOrd="0" parTransId="{3D9C4C9D-C57B-4838-8E8B-B8DB124B1540}" sibTransId="{2C0377F2-BD22-4661-94CD-19A023B36F96}"/>
    <dgm:cxn modelId="{9D677F6B-0DE6-4EB9-8168-2B00384CEB91}" type="presOf" srcId="{232EFCD7-94D2-4D4F-94E1-B8EE86A7773C}" destId="{0A5A6BFE-64E8-491A-9097-447A2231EE23}" srcOrd="0" destOrd="0" presId="urn:microsoft.com/office/officeart/2018/2/layout/IconVerticalSolidList"/>
    <dgm:cxn modelId="{FE2059AD-255A-498F-9858-F7F2DA24BD20}" type="presOf" srcId="{FA6C70C7-8A35-4FE4-8BC3-76CF382A1D6F}" destId="{1A967544-BED2-4897-83E8-07779E168AF8}" srcOrd="0" destOrd="0" presId="urn:microsoft.com/office/officeart/2018/2/layout/IconVerticalSolidList"/>
    <dgm:cxn modelId="{F35372B0-F8BA-47EE-B248-6E80460F5218}" type="presOf" srcId="{23F4245B-7CE0-48ED-AECD-5811829F363A}" destId="{D65CCC21-0E6C-4245-8543-2A197C713242}" srcOrd="0" destOrd="0" presId="urn:microsoft.com/office/officeart/2018/2/layout/IconVerticalSolidList"/>
    <dgm:cxn modelId="{32AA63D5-068F-4749-8FBB-4F0916E0BE40}" type="presOf" srcId="{94638043-5974-44BA-B4C3-3BC3E2B3598A}" destId="{30823D51-9D0C-4CD7-8D02-8F88B55029B7}" srcOrd="0" destOrd="0" presId="urn:microsoft.com/office/officeart/2018/2/layout/IconVerticalSolidList"/>
    <dgm:cxn modelId="{D78462ED-63B9-4D5B-A29A-39D810BAA360}" srcId="{3EF2B57E-FC07-43AF-B4D0-76603E0A8AAA}" destId="{232EFCD7-94D2-4D4F-94E1-B8EE86A7773C}" srcOrd="2" destOrd="0" parTransId="{5567BDDB-56D0-4327-A01E-9CD43EEFF7CC}" sibTransId="{5B87A25E-1FF6-4F9B-A03C-325529121FD9}"/>
    <dgm:cxn modelId="{2BA475F0-8B85-4DEB-8598-CECD200793A0}" type="presOf" srcId="{3EF2B57E-FC07-43AF-B4D0-76603E0A8AAA}" destId="{0C28586A-2F77-4F3A-B961-54FBB0D934EF}" srcOrd="0" destOrd="0" presId="urn:microsoft.com/office/officeart/2018/2/layout/IconVerticalSolidList"/>
    <dgm:cxn modelId="{DD4E66F1-0CA9-4301-AB89-AEAE948C83B3}" srcId="{3EF2B57E-FC07-43AF-B4D0-76603E0A8AAA}" destId="{94638043-5974-44BA-B4C3-3BC3E2B3598A}" srcOrd="1" destOrd="0" parTransId="{A2A24E76-553F-41B4-B9BD-220674BFAEB9}" sibTransId="{B113C235-505E-43A8-8BDA-3E74EDA15812}"/>
    <dgm:cxn modelId="{430272F2-1002-4202-AECB-96D798347167}" srcId="{3EF2B57E-FC07-43AF-B4D0-76603E0A8AAA}" destId="{FA6C70C7-8A35-4FE4-8BC3-76CF382A1D6F}" srcOrd="4" destOrd="0" parTransId="{BAD49B2D-5C61-439F-AA5B-424916B722EB}" sibTransId="{47716C46-6D1A-4577-B601-5A35FEA41AF9}"/>
    <dgm:cxn modelId="{8479EA75-14B5-4199-AA65-7D239AD50663}" type="presParOf" srcId="{0C28586A-2F77-4F3A-B961-54FBB0D934EF}" destId="{564F2388-EE5D-40C4-A4A6-AF91807BB2BC}" srcOrd="0" destOrd="0" presId="urn:microsoft.com/office/officeart/2018/2/layout/IconVerticalSolidList"/>
    <dgm:cxn modelId="{F776D92D-E354-4A40-847E-1E6812A0B9B5}" type="presParOf" srcId="{564F2388-EE5D-40C4-A4A6-AF91807BB2BC}" destId="{FE65351B-5371-4CD0-9E1C-36A6247D481D}" srcOrd="0" destOrd="0" presId="urn:microsoft.com/office/officeart/2018/2/layout/IconVerticalSolidList"/>
    <dgm:cxn modelId="{1F0806AA-A49E-4AE9-A312-B617F63F62A8}" type="presParOf" srcId="{564F2388-EE5D-40C4-A4A6-AF91807BB2BC}" destId="{7CDD5E5B-FD4F-4689-AB74-90FA246B5D22}" srcOrd="1" destOrd="0" presId="urn:microsoft.com/office/officeart/2018/2/layout/IconVerticalSolidList"/>
    <dgm:cxn modelId="{F74B3F43-E894-47FE-8034-B984B9C5FE15}" type="presParOf" srcId="{564F2388-EE5D-40C4-A4A6-AF91807BB2BC}" destId="{B98FD6A2-FC11-4CE7-8313-70431D2349AD}" srcOrd="2" destOrd="0" presId="urn:microsoft.com/office/officeart/2018/2/layout/IconVerticalSolidList"/>
    <dgm:cxn modelId="{BB03ED6E-C0B0-415C-B269-D15D5A8DA5E0}" type="presParOf" srcId="{564F2388-EE5D-40C4-A4A6-AF91807BB2BC}" destId="{D65CCC21-0E6C-4245-8543-2A197C713242}" srcOrd="3" destOrd="0" presId="urn:microsoft.com/office/officeart/2018/2/layout/IconVerticalSolidList"/>
    <dgm:cxn modelId="{8F3E3A06-E668-455C-9D49-A78721BD8EE9}" type="presParOf" srcId="{0C28586A-2F77-4F3A-B961-54FBB0D934EF}" destId="{CF6043C5-DE34-4F2D-A37E-EC91A1962CF0}" srcOrd="1" destOrd="0" presId="urn:microsoft.com/office/officeart/2018/2/layout/IconVerticalSolidList"/>
    <dgm:cxn modelId="{CD6EE812-AE06-40A6-8373-B1FCBC96057B}" type="presParOf" srcId="{0C28586A-2F77-4F3A-B961-54FBB0D934EF}" destId="{C87A024D-3E87-4BAE-8C17-6F102BFBF110}" srcOrd="2" destOrd="0" presId="urn:microsoft.com/office/officeart/2018/2/layout/IconVerticalSolidList"/>
    <dgm:cxn modelId="{68CDDA81-D74A-4EDC-A424-AFB8C99E0834}" type="presParOf" srcId="{C87A024D-3E87-4BAE-8C17-6F102BFBF110}" destId="{F8D8B5F8-5638-4442-8694-424C79374FDC}" srcOrd="0" destOrd="0" presId="urn:microsoft.com/office/officeart/2018/2/layout/IconVerticalSolidList"/>
    <dgm:cxn modelId="{46EC55B3-91C6-4DA0-9CF0-4179D31E7C83}" type="presParOf" srcId="{C87A024D-3E87-4BAE-8C17-6F102BFBF110}" destId="{6F49E0DA-A8EA-440B-9F7E-FF8985FFD7B6}" srcOrd="1" destOrd="0" presId="urn:microsoft.com/office/officeart/2018/2/layout/IconVerticalSolidList"/>
    <dgm:cxn modelId="{B6C21859-8B73-4BFB-BA01-F39F0B27EF17}" type="presParOf" srcId="{C87A024D-3E87-4BAE-8C17-6F102BFBF110}" destId="{94F0C064-1BE7-4F5E-B1A0-1057B0AA951D}" srcOrd="2" destOrd="0" presId="urn:microsoft.com/office/officeart/2018/2/layout/IconVerticalSolidList"/>
    <dgm:cxn modelId="{5A3D186B-35D2-4F3A-A8C1-204681B2DFC9}" type="presParOf" srcId="{C87A024D-3E87-4BAE-8C17-6F102BFBF110}" destId="{30823D51-9D0C-4CD7-8D02-8F88B55029B7}" srcOrd="3" destOrd="0" presId="urn:microsoft.com/office/officeart/2018/2/layout/IconVerticalSolidList"/>
    <dgm:cxn modelId="{6D8BB8AD-E480-434E-9198-E63DF150AE20}" type="presParOf" srcId="{0C28586A-2F77-4F3A-B961-54FBB0D934EF}" destId="{902F9130-21CD-4C1F-BE46-5E25A78EA1EC}" srcOrd="3" destOrd="0" presId="urn:microsoft.com/office/officeart/2018/2/layout/IconVerticalSolidList"/>
    <dgm:cxn modelId="{DE6DF16E-3549-4E52-97B8-392804971EB3}" type="presParOf" srcId="{0C28586A-2F77-4F3A-B961-54FBB0D934EF}" destId="{CC2EC68C-A467-4D91-856A-BB228D66EAC1}" srcOrd="4" destOrd="0" presId="urn:microsoft.com/office/officeart/2018/2/layout/IconVerticalSolidList"/>
    <dgm:cxn modelId="{9E89499D-5D9B-4672-B1E4-7AB52FCD74A0}" type="presParOf" srcId="{CC2EC68C-A467-4D91-856A-BB228D66EAC1}" destId="{34EF50AF-CFB1-42EB-8694-ED912C9EB2C4}" srcOrd="0" destOrd="0" presId="urn:microsoft.com/office/officeart/2018/2/layout/IconVerticalSolidList"/>
    <dgm:cxn modelId="{96BBC324-C577-460C-8DB9-34BBAC0AF503}" type="presParOf" srcId="{CC2EC68C-A467-4D91-856A-BB228D66EAC1}" destId="{E1463D78-9C46-4D83-BD78-31AE62451DFB}" srcOrd="1" destOrd="0" presId="urn:microsoft.com/office/officeart/2018/2/layout/IconVerticalSolidList"/>
    <dgm:cxn modelId="{83869DEB-A67B-4710-9D16-543EF49FDC69}" type="presParOf" srcId="{CC2EC68C-A467-4D91-856A-BB228D66EAC1}" destId="{20A34FD3-FCD9-4E1E-BA08-3C91B651BA0C}" srcOrd="2" destOrd="0" presId="urn:microsoft.com/office/officeart/2018/2/layout/IconVerticalSolidList"/>
    <dgm:cxn modelId="{090F25CC-CE7D-415D-ADBC-B282A62B9FE4}" type="presParOf" srcId="{CC2EC68C-A467-4D91-856A-BB228D66EAC1}" destId="{0A5A6BFE-64E8-491A-9097-447A2231EE23}" srcOrd="3" destOrd="0" presId="urn:microsoft.com/office/officeart/2018/2/layout/IconVerticalSolidList"/>
    <dgm:cxn modelId="{1BF089AF-9AC1-42B2-9831-9AD2A9C8943D}" type="presParOf" srcId="{0C28586A-2F77-4F3A-B961-54FBB0D934EF}" destId="{67815689-A08A-4060-82DB-EE05680090BF}" srcOrd="5" destOrd="0" presId="urn:microsoft.com/office/officeart/2018/2/layout/IconVerticalSolidList"/>
    <dgm:cxn modelId="{710BAC64-FF03-4227-B7C1-57E5C62B2CAC}" type="presParOf" srcId="{0C28586A-2F77-4F3A-B961-54FBB0D934EF}" destId="{E70B3709-9B5A-48BF-9C2A-DF6C9AB4445E}" srcOrd="6" destOrd="0" presId="urn:microsoft.com/office/officeart/2018/2/layout/IconVerticalSolidList"/>
    <dgm:cxn modelId="{F3D78F89-4860-4539-B8A2-4C80908F3F20}" type="presParOf" srcId="{E70B3709-9B5A-48BF-9C2A-DF6C9AB4445E}" destId="{EECF7C64-8700-4604-B45B-215643271E73}" srcOrd="0" destOrd="0" presId="urn:microsoft.com/office/officeart/2018/2/layout/IconVerticalSolidList"/>
    <dgm:cxn modelId="{CDB33489-8777-4B71-8AAA-CC710859E239}" type="presParOf" srcId="{E70B3709-9B5A-48BF-9C2A-DF6C9AB4445E}" destId="{9E5F6B68-18ED-47DB-9238-99FF8E312BBB}" srcOrd="1" destOrd="0" presId="urn:microsoft.com/office/officeart/2018/2/layout/IconVerticalSolidList"/>
    <dgm:cxn modelId="{164C7129-2B23-47B9-8BBE-E62471F5567B}" type="presParOf" srcId="{E70B3709-9B5A-48BF-9C2A-DF6C9AB4445E}" destId="{4467FD16-1F79-4748-9D0F-EC3EA3766BBE}" srcOrd="2" destOrd="0" presId="urn:microsoft.com/office/officeart/2018/2/layout/IconVerticalSolidList"/>
    <dgm:cxn modelId="{E1A4B78E-EAFE-443F-9808-BBA6F998309E}" type="presParOf" srcId="{E70B3709-9B5A-48BF-9C2A-DF6C9AB4445E}" destId="{D5A513F3-E75F-4F87-9A9F-60BA91973E81}" srcOrd="3" destOrd="0" presId="urn:microsoft.com/office/officeart/2018/2/layout/IconVerticalSolidList"/>
    <dgm:cxn modelId="{F5572CF4-6555-4C35-B804-8FDB8E0CC27C}" type="presParOf" srcId="{0C28586A-2F77-4F3A-B961-54FBB0D934EF}" destId="{0FEEB942-3E61-4C2C-862B-92C07871C310}" srcOrd="7" destOrd="0" presId="urn:microsoft.com/office/officeart/2018/2/layout/IconVerticalSolidList"/>
    <dgm:cxn modelId="{2DC06A56-E92C-4648-8989-B5827E843C06}" type="presParOf" srcId="{0C28586A-2F77-4F3A-B961-54FBB0D934EF}" destId="{6CC06143-3DC6-4D61-824B-58F6632294BF}" srcOrd="8" destOrd="0" presId="urn:microsoft.com/office/officeart/2018/2/layout/IconVerticalSolidList"/>
    <dgm:cxn modelId="{2631AD79-DEDC-4BC1-8AD6-05576B3670DA}" type="presParOf" srcId="{6CC06143-3DC6-4D61-824B-58F6632294BF}" destId="{DEE78D6E-FB88-44A7-B89A-1DB9E8C5838E}" srcOrd="0" destOrd="0" presId="urn:microsoft.com/office/officeart/2018/2/layout/IconVerticalSolidList"/>
    <dgm:cxn modelId="{BB277A47-9F66-48F3-B157-63A0E08E6534}" type="presParOf" srcId="{6CC06143-3DC6-4D61-824B-58F6632294BF}" destId="{F94A3902-8AA8-4374-8AFA-F7244F775583}" srcOrd="1" destOrd="0" presId="urn:microsoft.com/office/officeart/2018/2/layout/IconVerticalSolidList"/>
    <dgm:cxn modelId="{8BFD6B71-2DD4-4C5E-B88B-4BAAE465F4D0}" type="presParOf" srcId="{6CC06143-3DC6-4D61-824B-58F6632294BF}" destId="{3228483F-5BFE-4475-B097-8213A7AB8811}" srcOrd="2" destOrd="0" presId="urn:microsoft.com/office/officeart/2018/2/layout/IconVerticalSolidList"/>
    <dgm:cxn modelId="{CC2B02B4-D5F8-4DA8-B5A1-36320C951D1F}" type="presParOf" srcId="{6CC06143-3DC6-4D61-824B-58F6632294BF}" destId="{1A967544-BED2-4897-83E8-07779E168A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2AFE8F-5D6F-4DF2-ACAF-94C9BBC9058A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68E560-E01A-4DAE-8BD5-EF0F62844A44}">
      <dgm:prSet/>
      <dgm:spPr/>
      <dgm:t>
        <a:bodyPr/>
        <a:lstStyle/>
        <a:p>
          <a:pPr algn="just"/>
          <a:r>
            <a:rPr lang="en-GB" dirty="0"/>
            <a:t>In many cases, name brand computers are more expensive than generic versions. This price increase often has more to do with name recognition than any actual superiority of the product. </a:t>
          </a:r>
          <a:endParaRPr lang="en-US" dirty="0"/>
        </a:p>
      </dgm:t>
    </dgm:pt>
    <dgm:pt modelId="{6E5D2FA4-39A9-4D30-B547-5E06E040A455}" type="parTrans" cxnId="{DCA29D5F-829A-4F40-A122-B65FA5EAF6A4}">
      <dgm:prSet/>
      <dgm:spPr/>
      <dgm:t>
        <a:bodyPr/>
        <a:lstStyle/>
        <a:p>
          <a:endParaRPr lang="en-US"/>
        </a:p>
      </dgm:t>
    </dgm:pt>
    <dgm:pt modelId="{BFEC987F-4D31-4FB6-B0E7-CF131C000EBE}" type="sibTrans" cxnId="{DCA29D5F-829A-4F40-A122-B65FA5EAF6A4}">
      <dgm:prSet/>
      <dgm:spPr/>
      <dgm:t>
        <a:bodyPr/>
        <a:lstStyle/>
        <a:p>
          <a:endParaRPr lang="en-US"/>
        </a:p>
      </dgm:t>
    </dgm:pt>
    <dgm:pt modelId="{634AB6E1-CD25-4557-A8D0-9A60AD7AC2E5}">
      <dgm:prSet/>
      <dgm:spPr/>
      <dgm:t>
        <a:bodyPr/>
        <a:lstStyle/>
        <a:p>
          <a:pPr algn="just"/>
          <a:r>
            <a:rPr lang="en-GB" dirty="0"/>
            <a:t>One major difference between name brand and generic systems is that in most cases, name brand computers offer better warranties than generic versions. Having the option of returning a computer that is malfunctioning is often enough of an incentive to encourage many consumers to spend more money.</a:t>
          </a:r>
          <a:endParaRPr lang="en-US" dirty="0"/>
        </a:p>
      </dgm:t>
    </dgm:pt>
    <dgm:pt modelId="{081F1CBF-8A85-439D-9D3A-BBE82C6D6265}" type="parTrans" cxnId="{D8B98236-D31C-4E9B-AD3B-529A6671AE10}">
      <dgm:prSet/>
      <dgm:spPr/>
      <dgm:t>
        <a:bodyPr/>
        <a:lstStyle/>
        <a:p>
          <a:endParaRPr lang="en-US"/>
        </a:p>
      </dgm:t>
    </dgm:pt>
    <dgm:pt modelId="{7FA6E94B-C955-48EE-8AC6-A72CDBB207B2}" type="sibTrans" cxnId="{D8B98236-D31C-4E9B-AD3B-529A6671AE10}">
      <dgm:prSet/>
      <dgm:spPr/>
      <dgm:t>
        <a:bodyPr/>
        <a:lstStyle/>
        <a:p>
          <a:endParaRPr lang="en-US"/>
        </a:p>
      </dgm:t>
    </dgm:pt>
    <dgm:pt modelId="{2C8CC664-F7DC-4AB0-ADCE-C22DB2EC7516}" type="pres">
      <dgm:prSet presAssocID="{742AFE8F-5D6F-4DF2-ACAF-94C9BBC9058A}" presName="linear" presStyleCnt="0">
        <dgm:presLayoutVars>
          <dgm:animLvl val="lvl"/>
          <dgm:resizeHandles val="exact"/>
        </dgm:presLayoutVars>
      </dgm:prSet>
      <dgm:spPr/>
    </dgm:pt>
    <dgm:pt modelId="{E46E17C1-0AD3-45BE-895D-E31F6EA1EC49}" type="pres">
      <dgm:prSet presAssocID="{1968E560-E01A-4DAE-8BD5-EF0F62844A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18DD97-CE24-4756-9186-209DBA7BACCD}" type="pres">
      <dgm:prSet presAssocID="{BFEC987F-4D31-4FB6-B0E7-CF131C000EBE}" presName="spacer" presStyleCnt="0"/>
      <dgm:spPr/>
    </dgm:pt>
    <dgm:pt modelId="{D9690EA4-3C3F-44B6-A015-A2AD17359B82}" type="pres">
      <dgm:prSet presAssocID="{634AB6E1-CD25-4557-A8D0-9A60AD7AC2E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8B98236-D31C-4E9B-AD3B-529A6671AE10}" srcId="{742AFE8F-5D6F-4DF2-ACAF-94C9BBC9058A}" destId="{634AB6E1-CD25-4557-A8D0-9A60AD7AC2E5}" srcOrd="1" destOrd="0" parTransId="{081F1CBF-8A85-439D-9D3A-BBE82C6D6265}" sibTransId="{7FA6E94B-C955-48EE-8AC6-A72CDBB207B2}"/>
    <dgm:cxn modelId="{DCA29D5F-829A-4F40-A122-B65FA5EAF6A4}" srcId="{742AFE8F-5D6F-4DF2-ACAF-94C9BBC9058A}" destId="{1968E560-E01A-4DAE-8BD5-EF0F62844A44}" srcOrd="0" destOrd="0" parTransId="{6E5D2FA4-39A9-4D30-B547-5E06E040A455}" sibTransId="{BFEC987F-4D31-4FB6-B0E7-CF131C000EBE}"/>
    <dgm:cxn modelId="{C4DEFC64-54E9-4F8E-8F53-61E6DB7730B7}" type="presOf" srcId="{742AFE8F-5D6F-4DF2-ACAF-94C9BBC9058A}" destId="{2C8CC664-F7DC-4AB0-ADCE-C22DB2EC7516}" srcOrd="0" destOrd="0" presId="urn:microsoft.com/office/officeart/2005/8/layout/vList2"/>
    <dgm:cxn modelId="{8D04727B-F740-42BC-8F00-767B0CA42EB1}" type="presOf" srcId="{634AB6E1-CD25-4557-A8D0-9A60AD7AC2E5}" destId="{D9690EA4-3C3F-44B6-A015-A2AD17359B82}" srcOrd="0" destOrd="0" presId="urn:microsoft.com/office/officeart/2005/8/layout/vList2"/>
    <dgm:cxn modelId="{A517B2F0-784E-4E2F-8F40-843BF6F313C6}" type="presOf" srcId="{1968E560-E01A-4DAE-8BD5-EF0F62844A44}" destId="{E46E17C1-0AD3-45BE-895D-E31F6EA1EC49}" srcOrd="0" destOrd="0" presId="urn:microsoft.com/office/officeart/2005/8/layout/vList2"/>
    <dgm:cxn modelId="{3E24735D-6FB5-4D6C-8B14-5808CA0A7092}" type="presParOf" srcId="{2C8CC664-F7DC-4AB0-ADCE-C22DB2EC7516}" destId="{E46E17C1-0AD3-45BE-895D-E31F6EA1EC49}" srcOrd="0" destOrd="0" presId="urn:microsoft.com/office/officeart/2005/8/layout/vList2"/>
    <dgm:cxn modelId="{21B96A2E-6141-4FA5-9BC4-354029B578E8}" type="presParOf" srcId="{2C8CC664-F7DC-4AB0-ADCE-C22DB2EC7516}" destId="{5318DD97-CE24-4756-9186-209DBA7BACCD}" srcOrd="1" destOrd="0" presId="urn:microsoft.com/office/officeart/2005/8/layout/vList2"/>
    <dgm:cxn modelId="{7182AEC7-E638-465C-900A-2DE7A42B53F4}" type="presParOf" srcId="{2C8CC664-F7DC-4AB0-ADCE-C22DB2EC7516}" destId="{D9690EA4-3C3F-44B6-A015-A2AD17359B8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50BB09-06A2-4DE1-BC19-3BCF6E0D849A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1D2447-72F0-45CD-B12A-703ED6AF119B}">
      <dgm:prSet/>
      <dgm:spPr/>
      <dgm:t>
        <a:bodyPr/>
        <a:lstStyle/>
        <a:p>
          <a:r>
            <a:rPr lang="en-GB" baseline="0" dirty="0"/>
            <a:t>We will first find the number of missing values.</a:t>
          </a:r>
          <a:endParaRPr lang="en-US" dirty="0"/>
        </a:p>
      </dgm:t>
    </dgm:pt>
    <dgm:pt modelId="{460F717B-012C-45FB-9DB4-A5218912C8F1}" type="parTrans" cxnId="{9AB07C4F-D923-45DC-BCB9-B48A39FB7060}">
      <dgm:prSet/>
      <dgm:spPr/>
      <dgm:t>
        <a:bodyPr/>
        <a:lstStyle/>
        <a:p>
          <a:endParaRPr lang="en-US"/>
        </a:p>
      </dgm:t>
    </dgm:pt>
    <dgm:pt modelId="{C71B55A8-69DF-426B-965B-F6FAEBC4FE39}" type="sibTrans" cxnId="{9AB07C4F-D923-45DC-BCB9-B48A39FB7060}">
      <dgm:prSet/>
      <dgm:spPr/>
      <dgm:t>
        <a:bodyPr/>
        <a:lstStyle/>
        <a:p>
          <a:endParaRPr lang="en-US"/>
        </a:p>
      </dgm:t>
    </dgm:pt>
    <dgm:pt modelId="{950FBECD-9DB6-4AF1-BBAA-34861D584570}">
      <dgm:prSet/>
      <dgm:spPr/>
      <dgm:t>
        <a:bodyPr/>
        <a:lstStyle/>
        <a:p>
          <a:r>
            <a:rPr lang="en-GB" baseline="0" dirty="0"/>
            <a:t>It turns out that OS version column has 170 missing values and since it’s a categorical column we will fill the missing data with the mode</a:t>
          </a:r>
          <a:endParaRPr lang="en-US" dirty="0"/>
        </a:p>
      </dgm:t>
    </dgm:pt>
    <dgm:pt modelId="{8946478E-44AF-4B24-828E-C42D527F48F3}" type="parTrans" cxnId="{5041793A-CFF5-4E56-BBDC-B8162DB2DB3B}">
      <dgm:prSet/>
      <dgm:spPr/>
      <dgm:t>
        <a:bodyPr/>
        <a:lstStyle/>
        <a:p>
          <a:endParaRPr lang="en-US"/>
        </a:p>
      </dgm:t>
    </dgm:pt>
    <dgm:pt modelId="{F43DFD2D-3306-48BF-9932-14120A677E47}" type="sibTrans" cxnId="{5041793A-CFF5-4E56-BBDC-B8162DB2DB3B}">
      <dgm:prSet/>
      <dgm:spPr/>
      <dgm:t>
        <a:bodyPr/>
        <a:lstStyle/>
        <a:p>
          <a:endParaRPr lang="en-US"/>
        </a:p>
      </dgm:t>
    </dgm:pt>
    <dgm:pt modelId="{26007BDA-8522-4042-AAFE-6DC64D571EE4}" type="pres">
      <dgm:prSet presAssocID="{6350BB09-06A2-4DE1-BC19-3BCF6E0D849A}" presName="Name0" presStyleCnt="0">
        <dgm:presLayoutVars>
          <dgm:dir/>
          <dgm:animLvl val="lvl"/>
          <dgm:resizeHandles val="exact"/>
        </dgm:presLayoutVars>
      </dgm:prSet>
      <dgm:spPr/>
    </dgm:pt>
    <dgm:pt modelId="{3E2B36D8-4000-4107-B691-01C25B71E701}" type="pres">
      <dgm:prSet presAssocID="{950FBECD-9DB6-4AF1-BBAA-34861D584570}" presName="boxAndChildren" presStyleCnt="0"/>
      <dgm:spPr/>
    </dgm:pt>
    <dgm:pt modelId="{CADB763D-E268-4446-B509-944A5B6E0B7F}" type="pres">
      <dgm:prSet presAssocID="{950FBECD-9DB6-4AF1-BBAA-34861D584570}" presName="parentTextBox" presStyleLbl="node1" presStyleIdx="0" presStyleCnt="2"/>
      <dgm:spPr/>
    </dgm:pt>
    <dgm:pt modelId="{5BA014E4-60A3-409F-A692-835A0EAF07C1}" type="pres">
      <dgm:prSet presAssocID="{C71B55A8-69DF-426B-965B-F6FAEBC4FE39}" presName="sp" presStyleCnt="0"/>
      <dgm:spPr/>
    </dgm:pt>
    <dgm:pt modelId="{519ACC61-5196-416F-94FA-D6CFCAE0F74A}" type="pres">
      <dgm:prSet presAssocID="{C11D2447-72F0-45CD-B12A-703ED6AF119B}" presName="arrowAndChildren" presStyleCnt="0"/>
      <dgm:spPr/>
    </dgm:pt>
    <dgm:pt modelId="{24A92610-037E-47D8-ACA4-1B756B859AE9}" type="pres">
      <dgm:prSet presAssocID="{C11D2447-72F0-45CD-B12A-703ED6AF119B}" presName="parentTextArrow" presStyleLbl="node1" presStyleIdx="1" presStyleCnt="2"/>
      <dgm:spPr/>
    </dgm:pt>
  </dgm:ptLst>
  <dgm:cxnLst>
    <dgm:cxn modelId="{5041793A-CFF5-4E56-BBDC-B8162DB2DB3B}" srcId="{6350BB09-06A2-4DE1-BC19-3BCF6E0D849A}" destId="{950FBECD-9DB6-4AF1-BBAA-34861D584570}" srcOrd="1" destOrd="0" parTransId="{8946478E-44AF-4B24-828E-C42D527F48F3}" sibTransId="{F43DFD2D-3306-48BF-9932-14120A677E47}"/>
    <dgm:cxn modelId="{455D584C-7157-4E01-B473-E23CF7482A2C}" type="presOf" srcId="{950FBECD-9DB6-4AF1-BBAA-34861D584570}" destId="{CADB763D-E268-4446-B509-944A5B6E0B7F}" srcOrd="0" destOrd="0" presId="urn:microsoft.com/office/officeart/2005/8/layout/process4"/>
    <dgm:cxn modelId="{9AB07C4F-D923-45DC-BCB9-B48A39FB7060}" srcId="{6350BB09-06A2-4DE1-BC19-3BCF6E0D849A}" destId="{C11D2447-72F0-45CD-B12A-703ED6AF119B}" srcOrd="0" destOrd="0" parTransId="{460F717B-012C-45FB-9DB4-A5218912C8F1}" sibTransId="{C71B55A8-69DF-426B-965B-F6FAEBC4FE39}"/>
    <dgm:cxn modelId="{202A6083-6679-43C9-802F-60F875D2972E}" type="presOf" srcId="{C11D2447-72F0-45CD-B12A-703ED6AF119B}" destId="{24A92610-037E-47D8-ACA4-1B756B859AE9}" srcOrd="0" destOrd="0" presId="urn:microsoft.com/office/officeart/2005/8/layout/process4"/>
    <dgm:cxn modelId="{FDF723CF-E4BF-46FF-93F0-D6F0A0555ED4}" type="presOf" srcId="{6350BB09-06A2-4DE1-BC19-3BCF6E0D849A}" destId="{26007BDA-8522-4042-AAFE-6DC64D571EE4}" srcOrd="0" destOrd="0" presId="urn:microsoft.com/office/officeart/2005/8/layout/process4"/>
    <dgm:cxn modelId="{4C98AB8A-011D-43EC-8E6C-314F0F476F7B}" type="presParOf" srcId="{26007BDA-8522-4042-AAFE-6DC64D571EE4}" destId="{3E2B36D8-4000-4107-B691-01C25B71E701}" srcOrd="0" destOrd="0" presId="urn:microsoft.com/office/officeart/2005/8/layout/process4"/>
    <dgm:cxn modelId="{8C3FCC43-250B-48D7-96DE-0783189609D5}" type="presParOf" srcId="{3E2B36D8-4000-4107-B691-01C25B71E701}" destId="{CADB763D-E268-4446-B509-944A5B6E0B7F}" srcOrd="0" destOrd="0" presId="urn:microsoft.com/office/officeart/2005/8/layout/process4"/>
    <dgm:cxn modelId="{16621C34-859C-4510-BCB5-4EEE620EDA79}" type="presParOf" srcId="{26007BDA-8522-4042-AAFE-6DC64D571EE4}" destId="{5BA014E4-60A3-409F-A692-835A0EAF07C1}" srcOrd="1" destOrd="0" presId="urn:microsoft.com/office/officeart/2005/8/layout/process4"/>
    <dgm:cxn modelId="{C82EAEBB-C337-4044-B340-2BEA9858DD7D}" type="presParOf" srcId="{26007BDA-8522-4042-AAFE-6DC64D571EE4}" destId="{519ACC61-5196-416F-94FA-D6CFCAE0F74A}" srcOrd="2" destOrd="0" presId="urn:microsoft.com/office/officeart/2005/8/layout/process4"/>
    <dgm:cxn modelId="{74D363CC-3B61-4F44-A5FF-7885057D27C6}" type="presParOf" srcId="{519ACC61-5196-416F-94FA-D6CFCAE0F74A}" destId="{24A92610-037E-47D8-ACA4-1B756B859AE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8B9827-6412-4A5E-9F46-821CE22CDAD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1614736-C565-4C0A-8B36-7F7053F4CD75}">
      <dgm:prSet/>
      <dgm:spPr/>
      <dgm:t>
        <a:bodyPr/>
        <a:lstStyle/>
        <a:p>
          <a:pPr>
            <a:defRPr cap="all"/>
          </a:pPr>
          <a:r>
            <a:rPr lang="en-GB"/>
            <a:t>We might ask ourselves does the wight of the laptop affects the price.</a:t>
          </a:r>
          <a:endParaRPr lang="en-US"/>
        </a:p>
      </dgm:t>
    </dgm:pt>
    <dgm:pt modelId="{4BCABED9-F7B9-4BA1-B7D5-BEC0CF57ACB2}" type="parTrans" cxnId="{DB1FCA74-9ACE-4974-B669-B0A6780A9B3E}">
      <dgm:prSet/>
      <dgm:spPr/>
      <dgm:t>
        <a:bodyPr/>
        <a:lstStyle/>
        <a:p>
          <a:endParaRPr lang="en-US"/>
        </a:p>
      </dgm:t>
    </dgm:pt>
    <dgm:pt modelId="{F262FA5A-A5DB-4968-BFA4-0A22DE358FE5}" type="sibTrans" cxnId="{DB1FCA74-9ACE-4974-B669-B0A6780A9B3E}">
      <dgm:prSet/>
      <dgm:spPr/>
      <dgm:t>
        <a:bodyPr/>
        <a:lstStyle/>
        <a:p>
          <a:endParaRPr lang="en-US"/>
        </a:p>
      </dgm:t>
    </dgm:pt>
    <dgm:pt modelId="{6AA6CCD2-661E-4FD5-B8DB-A1DB92CDFC2D}">
      <dgm:prSet/>
      <dgm:spPr/>
      <dgm:t>
        <a:bodyPr/>
        <a:lstStyle/>
        <a:p>
          <a:pPr>
            <a:defRPr cap="all"/>
          </a:pPr>
          <a:r>
            <a:rPr lang="en-GB"/>
            <a:t>When the weight of the laptop decreases, does its price increase, and vice versa?</a:t>
          </a:r>
          <a:endParaRPr lang="en-US"/>
        </a:p>
      </dgm:t>
    </dgm:pt>
    <dgm:pt modelId="{3EF7A6A7-1353-4652-A0DD-4272E5928F7F}" type="parTrans" cxnId="{DDCC9F67-9764-4367-A0A2-299FB4E268A4}">
      <dgm:prSet/>
      <dgm:spPr/>
      <dgm:t>
        <a:bodyPr/>
        <a:lstStyle/>
        <a:p>
          <a:endParaRPr lang="en-US"/>
        </a:p>
      </dgm:t>
    </dgm:pt>
    <dgm:pt modelId="{BE3636B1-BA43-4FB5-862E-B7244F521E9C}" type="sibTrans" cxnId="{DDCC9F67-9764-4367-A0A2-299FB4E268A4}">
      <dgm:prSet/>
      <dgm:spPr/>
      <dgm:t>
        <a:bodyPr/>
        <a:lstStyle/>
        <a:p>
          <a:endParaRPr lang="en-US"/>
        </a:p>
      </dgm:t>
    </dgm:pt>
    <dgm:pt modelId="{BE071B66-27ED-40E8-8E6C-17A593829577}">
      <dgm:prSet/>
      <dgm:spPr/>
      <dgm:t>
        <a:bodyPr/>
        <a:lstStyle/>
        <a:p>
          <a:pPr>
            <a:defRPr cap="all"/>
          </a:pPr>
          <a:r>
            <a:rPr lang="en-GB" dirty="0"/>
            <a:t>To answer that question we will find a correlation between the weight and the price.</a:t>
          </a:r>
          <a:endParaRPr lang="en-US" dirty="0"/>
        </a:p>
      </dgm:t>
    </dgm:pt>
    <dgm:pt modelId="{F2A08349-C5C1-4F43-81BD-91E87E0A8EF1}" type="parTrans" cxnId="{9630DA22-C31E-4A54-BBD0-7742F054467C}">
      <dgm:prSet/>
      <dgm:spPr/>
      <dgm:t>
        <a:bodyPr/>
        <a:lstStyle/>
        <a:p>
          <a:endParaRPr lang="en-US"/>
        </a:p>
      </dgm:t>
    </dgm:pt>
    <dgm:pt modelId="{C2032638-E4AB-44FD-90C6-8B3AABD66F28}" type="sibTrans" cxnId="{9630DA22-C31E-4A54-BBD0-7742F054467C}">
      <dgm:prSet/>
      <dgm:spPr/>
      <dgm:t>
        <a:bodyPr/>
        <a:lstStyle/>
        <a:p>
          <a:endParaRPr lang="en-US"/>
        </a:p>
      </dgm:t>
    </dgm:pt>
    <dgm:pt modelId="{9EB7F3A3-F6C5-47BF-9574-B06CD96A642A}">
      <dgm:prSet/>
      <dgm:spPr/>
      <dgm:t>
        <a:bodyPr/>
        <a:lstStyle/>
        <a:p>
          <a:pPr>
            <a:defRPr cap="all"/>
          </a:pPr>
          <a:r>
            <a:rPr lang="en-GB" dirty="0"/>
            <a:t>We find that the correlation is </a:t>
          </a:r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0.210166</a:t>
          </a:r>
          <a:r>
            <a:rPr lang="en-GB" dirty="0"/>
            <a:t>, that means that there is no correlation between the weight and the price </a:t>
          </a:r>
          <a:endParaRPr lang="en-US" dirty="0"/>
        </a:p>
      </dgm:t>
    </dgm:pt>
    <dgm:pt modelId="{4112FC3D-AE76-4CEB-94E9-55E104A3387D}" type="parTrans" cxnId="{6EE56646-2D13-4744-906C-700B1556C5D9}">
      <dgm:prSet/>
      <dgm:spPr/>
      <dgm:t>
        <a:bodyPr/>
        <a:lstStyle/>
        <a:p>
          <a:endParaRPr lang="en-US"/>
        </a:p>
      </dgm:t>
    </dgm:pt>
    <dgm:pt modelId="{B12683AE-B6DA-409D-8A97-7B5A38CEC39B}" type="sibTrans" cxnId="{6EE56646-2D13-4744-906C-700B1556C5D9}">
      <dgm:prSet/>
      <dgm:spPr/>
      <dgm:t>
        <a:bodyPr/>
        <a:lstStyle/>
        <a:p>
          <a:endParaRPr lang="en-US"/>
        </a:p>
      </dgm:t>
    </dgm:pt>
    <dgm:pt modelId="{0470E0DF-D0A4-4CAD-A3EC-C1BB78B6ED09}" type="pres">
      <dgm:prSet presAssocID="{E08B9827-6412-4A5E-9F46-821CE22CDAD5}" presName="root" presStyleCnt="0">
        <dgm:presLayoutVars>
          <dgm:dir/>
          <dgm:resizeHandles val="exact"/>
        </dgm:presLayoutVars>
      </dgm:prSet>
      <dgm:spPr/>
    </dgm:pt>
    <dgm:pt modelId="{3B5C0665-E2CD-4F47-A813-64CC4954A40C}" type="pres">
      <dgm:prSet presAssocID="{C1614736-C565-4C0A-8B36-7F7053F4CD75}" presName="compNode" presStyleCnt="0"/>
      <dgm:spPr/>
    </dgm:pt>
    <dgm:pt modelId="{43AAC43B-4C2C-4462-B819-58B74DE851E4}" type="pres">
      <dgm:prSet presAssocID="{C1614736-C565-4C0A-8B36-7F7053F4CD75}" presName="iconBgRect" presStyleLbl="bgShp" presStyleIdx="0" presStyleCnt="4"/>
      <dgm:spPr/>
    </dgm:pt>
    <dgm:pt modelId="{52CE3CEC-3EF9-4E50-88B4-7C27A8DE3117}" type="pres">
      <dgm:prSet presAssocID="{C1614736-C565-4C0A-8B36-7F7053F4CD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2AFD780-BA6D-40E4-9127-FDB8E53B5924}" type="pres">
      <dgm:prSet presAssocID="{C1614736-C565-4C0A-8B36-7F7053F4CD75}" presName="spaceRect" presStyleCnt="0"/>
      <dgm:spPr/>
    </dgm:pt>
    <dgm:pt modelId="{BDCA35F7-4CBC-425E-A67F-5EB241FC3D1A}" type="pres">
      <dgm:prSet presAssocID="{C1614736-C565-4C0A-8B36-7F7053F4CD75}" presName="textRect" presStyleLbl="revTx" presStyleIdx="0" presStyleCnt="4">
        <dgm:presLayoutVars>
          <dgm:chMax val="1"/>
          <dgm:chPref val="1"/>
        </dgm:presLayoutVars>
      </dgm:prSet>
      <dgm:spPr/>
    </dgm:pt>
    <dgm:pt modelId="{331017A3-C8E9-4A37-8E42-288C7968ACFC}" type="pres">
      <dgm:prSet presAssocID="{F262FA5A-A5DB-4968-BFA4-0A22DE358FE5}" presName="sibTrans" presStyleCnt="0"/>
      <dgm:spPr/>
    </dgm:pt>
    <dgm:pt modelId="{977EF124-D7B1-4D85-B525-24ABAABA06B1}" type="pres">
      <dgm:prSet presAssocID="{6AA6CCD2-661E-4FD5-B8DB-A1DB92CDFC2D}" presName="compNode" presStyleCnt="0"/>
      <dgm:spPr/>
    </dgm:pt>
    <dgm:pt modelId="{98643DB1-DAD4-4B00-8F01-8CD883F14E88}" type="pres">
      <dgm:prSet presAssocID="{6AA6CCD2-661E-4FD5-B8DB-A1DB92CDFC2D}" presName="iconBgRect" presStyleLbl="bgShp" presStyleIdx="1" presStyleCnt="4"/>
      <dgm:spPr/>
    </dgm:pt>
    <dgm:pt modelId="{B08AB8A0-8423-41F0-B1F4-CA513C464D43}" type="pres">
      <dgm:prSet presAssocID="{6AA6CCD2-661E-4FD5-B8DB-A1DB92CDFC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569A77E3-CC2E-40F1-AC7E-6AAFFF84E92F}" type="pres">
      <dgm:prSet presAssocID="{6AA6CCD2-661E-4FD5-B8DB-A1DB92CDFC2D}" presName="spaceRect" presStyleCnt="0"/>
      <dgm:spPr/>
    </dgm:pt>
    <dgm:pt modelId="{7686EE5B-4E38-46C2-8566-8D11F4AC1B82}" type="pres">
      <dgm:prSet presAssocID="{6AA6CCD2-661E-4FD5-B8DB-A1DB92CDFC2D}" presName="textRect" presStyleLbl="revTx" presStyleIdx="1" presStyleCnt="4">
        <dgm:presLayoutVars>
          <dgm:chMax val="1"/>
          <dgm:chPref val="1"/>
        </dgm:presLayoutVars>
      </dgm:prSet>
      <dgm:spPr/>
    </dgm:pt>
    <dgm:pt modelId="{E4D5EEC2-5C04-4F95-93D4-E33C40B1D9E2}" type="pres">
      <dgm:prSet presAssocID="{BE3636B1-BA43-4FB5-862E-B7244F521E9C}" presName="sibTrans" presStyleCnt="0"/>
      <dgm:spPr/>
    </dgm:pt>
    <dgm:pt modelId="{7BAF7F0C-0637-46A6-A3A4-63222BEEA87B}" type="pres">
      <dgm:prSet presAssocID="{BE071B66-27ED-40E8-8E6C-17A593829577}" presName="compNode" presStyleCnt="0"/>
      <dgm:spPr/>
    </dgm:pt>
    <dgm:pt modelId="{F6435815-60CD-4D33-9CB0-D333A3697C69}" type="pres">
      <dgm:prSet presAssocID="{BE071B66-27ED-40E8-8E6C-17A593829577}" presName="iconBgRect" presStyleLbl="bgShp" presStyleIdx="2" presStyleCnt="4"/>
      <dgm:spPr/>
    </dgm:pt>
    <dgm:pt modelId="{B9A8CE8C-E28A-4FA6-AA82-BFB3B2624239}" type="pres">
      <dgm:prSet presAssocID="{BE071B66-27ED-40E8-8E6C-17A5938295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4CBF94A7-F14E-4590-A193-83ADD1F07537}" type="pres">
      <dgm:prSet presAssocID="{BE071B66-27ED-40E8-8E6C-17A593829577}" presName="spaceRect" presStyleCnt="0"/>
      <dgm:spPr/>
    </dgm:pt>
    <dgm:pt modelId="{1151A414-805D-4C96-887B-D19173E722E6}" type="pres">
      <dgm:prSet presAssocID="{BE071B66-27ED-40E8-8E6C-17A593829577}" presName="textRect" presStyleLbl="revTx" presStyleIdx="2" presStyleCnt="4">
        <dgm:presLayoutVars>
          <dgm:chMax val="1"/>
          <dgm:chPref val="1"/>
        </dgm:presLayoutVars>
      </dgm:prSet>
      <dgm:spPr/>
    </dgm:pt>
    <dgm:pt modelId="{03059CAE-27A8-4716-9479-BC7DF6B16EC3}" type="pres">
      <dgm:prSet presAssocID="{C2032638-E4AB-44FD-90C6-8B3AABD66F28}" presName="sibTrans" presStyleCnt="0"/>
      <dgm:spPr/>
    </dgm:pt>
    <dgm:pt modelId="{D6E9E9E5-E468-410C-AFE6-0AE76D959EAE}" type="pres">
      <dgm:prSet presAssocID="{9EB7F3A3-F6C5-47BF-9574-B06CD96A642A}" presName="compNode" presStyleCnt="0"/>
      <dgm:spPr/>
    </dgm:pt>
    <dgm:pt modelId="{E918861C-8AC0-46C1-8E6F-C1C37C375B55}" type="pres">
      <dgm:prSet presAssocID="{9EB7F3A3-F6C5-47BF-9574-B06CD96A642A}" presName="iconBgRect" presStyleLbl="bgShp" presStyleIdx="3" presStyleCnt="4"/>
      <dgm:spPr/>
    </dgm:pt>
    <dgm:pt modelId="{18C0365A-FF10-47D2-8308-D9FC5A07D8F1}" type="pres">
      <dgm:prSet presAssocID="{9EB7F3A3-F6C5-47BF-9574-B06CD96A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BEF15AB-C675-4735-852C-A6651D9DE011}" type="pres">
      <dgm:prSet presAssocID="{9EB7F3A3-F6C5-47BF-9574-B06CD96A642A}" presName="spaceRect" presStyleCnt="0"/>
      <dgm:spPr/>
    </dgm:pt>
    <dgm:pt modelId="{B8BB2FBE-337A-4F5C-8794-AA24E49B9898}" type="pres">
      <dgm:prSet presAssocID="{9EB7F3A3-F6C5-47BF-9574-B06CD96A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975D80F-0D27-456F-A521-FEDF3A6D0194}" type="presOf" srcId="{9EB7F3A3-F6C5-47BF-9574-B06CD96A642A}" destId="{B8BB2FBE-337A-4F5C-8794-AA24E49B9898}" srcOrd="0" destOrd="0" presId="urn:microsoft.com/office/officeart/2018/5/layout/IconCircleLabelList"/>
    <dgm:cxn modelId="{9630DA22-C31E-4A54-BBD0-7742F054467C}" srcId="{E08B9827-6412-4A5E-9F46-821CE22CDAD5}" destId="{BE071B66-27ED-40E8-8E6C-17A593829577}" srcOrd="2" destOrd="0" parTransId="{F2A08349-C5C1-4F43-81BD-91E87E0A8EF1}" sibTransId="{C2032638-E4AB-44FD-90C6-8B3AABD66F28}"/>
    <dgm:cxn modelId="{28EF862D-0E0E-40D0-B057-79E6E642D54B}" type="presOf" srcId="{BE071B66-27ED-40E8-8E6C-17A593829577}" destId="{1151A414-805D-4C96-887B-D19173E722E6}" srcOrd="0" destOrd="0" presId="urn:microsoft.com/office/officeart/2018/5/layout/IconCircleLabelList"/>
    <dgm:cxn modelId="{218A852F-06D9-4041-8DE4-D9ADC3A65C6F}" type="presOf" srcId="{6AA6CCD2-661E-4FD5-B8DB-A1DB92CDFC2D}" destId="{7686EE5B-4E38-46C2-8566-8D11F4AC1B82}" srcOrd="0" destOrd="0" presId="urn:microsoft.com/office/officeart/2018/5/layout/IconCircleLabelList"/>
    <dgm:cxn modelId="{6EE56646-2D13-4744-906C-700B1556C5D9}" srcId="{E08B9827-6412-4A5E-9F46-821CE22CDAD5}" destId="{9EB7F3A3-F6C5-47BF-9574-B06CD96A642A}" srcOrd="3" destOrd="0" parTransId="{4112FC3D-AE76-4CEB-94E9-55E104A3387D}" sibTransId="{B12683AE-B6DA-409D-8A97-7B5A38CEC39B}"/>
    <dgm:cxn modelId="{DDCC9F67-9764-4367-A0A2-299FB4E268A4}" srcId="{E08B9827-6412-4A5E-9F46-821CE22CDAD5}" destId="{6AA6CCD2-661E-4FD5-B8DB-A1DB92CDFC2D}" srcOrd="1" destOrd="0" parTransId="{3EF7A6A7-1353-4652-A0DD-4272E5928F7F}" sibTransId="{BE3636B1-BA43-4FB5-862E-B7244F521E9C}"/>
    <dgm:cxn modelId="{50AC1953-4F66-424D-8703-AB8CA0506B80}" type="presOf" srcId="{C1614736-C565-4C0A-8B36-7F7053F4CD75}" destId="{BDCA35F7-4CBC-425E-A67F-5EB241FC3D1A}" srcOrd="0" destOrd="0" presId="urn:microsoft.com/office/officeart/2018/5/layout/IconCircleLabelList"/>
    <dgm:cxn modelId="{DB1FCA74-9ACE-4974-B669-B0A6780A9B3E}" srcId="{E08B9827-6412-4A5E-9F46-821CE22CDAD5}" destId="{C1614736-C565-4C0A-8B36-7F7053F4CD75}" srcOrd="0" destOrd="0" parTransId="{4BCABED9-F7B9-4BA1-B7D5-BEC0CF57ACB2}" sibTransId="{F262FA5A-A5DB-4968-BFA4-0A22DE358FE5}"/>
    <dgm:cxn modelId="{31675BB6-8854-4D44-84C0-5AF2BF640001}" type="presOf" srcId="{E08B9827-6412-4A5E-9F46-821CE22CDAD5}" destId="{0470E0DF-D0A4-4CAD-A3EC-C1BB78B6ED09}" srcOrd="0" destOrd="0" presId="urn:microsoft.com/office/officeart/2018/5/layout/IconCircleLabelList"/>
    <dgm:cxn modelId="{B4600860-8E62-4CC6-8F35-DA05DEE0F544}" type="presParOf" srcId="{0470E0DF-D0A4-4CAD-A3EC-C1BB78B6ED09}" destId="{3B5C0665-E2CD-4F47-A813-64CC4954A40C}" srcOrd="0" destOrd="0" presId="urn:microsoft.com/office/officeart/2018/5/layout/IconCircleLabelList"/>
    <dgm:cxn modelId="{0AEBC202-1358-427F-9F40-135F7E675FE0}" type="presParOf" srcId="{3B5C0665-E2CD-4F47-A813-64CC4954A40C}" destId="{43AAC43B-4C2C-4462-B819-58B74DE851E4}" srcOrd="0" destOrd="0" presId="urn:microsoft.com/office/officeart/2018/5/layout/IconCircleLabelList"/>
    <dgm:cxn modelId="{8F3382E4-AC2A-425E-854A-879B17308336}" type="presParOf" srcId="{3B5C0665-E2CD-4F47-A813-64CC4954A40C}" destId="{52CE3CEC-3EF9-4E50-88B4-7C27A8DE3117}" srcOrd="1" destOrd="0" presId="urn:microsoft.com/office/officeart/2018/5/layout/IconCircleLabelList"/>
    <dgm:cxn modelId="{2B09FE23-AB6E-467F-8A1A-3E734EBD95EB}" type="presParOf" srcId="{3B5C0665-E2CD-4F47-A813-64CC4954A40C}" destId="{82AFD780-BA6D-40E4-9127-FDB8E53B5924}" srcOrd="2" destOrd="0" presId="urn:microsoft.com/office/officeart/2018/5/layout/IconCircleLabelList"/>
    <dgm:cxn modelId="{4AF74656-CCC4-48F8-8B99-9A50C9FCFA23}" type="presParOf" srcId="{3B5C0665-E2CD-4F47-A813-64CC4954A40C}" destId="{BDCA35F7-4CBC-425E-A67F-5EB241FC3D1A}" srcOrd="3" destOrd="0" presId="urn:microsoft.com/office/officeart/2018/5/layout/IconCircleLabelList"/>
    <dgm:cxn modelId="{303BE079-FE04-4A96-AEA0-8224B5D1995B}" type="presParOf" srcId="{0470E0DF-D0A4-4CAD-A3EC-C1BB78B6ED09}" destId="{331017A3-C8E9-4A37-8E42-288C7968ACFC}" srcOrd="1" destOrd="0" presId="urn:microsoft.com/office/officeart/2018/5/layout/IconCircleLabelList"/>
    <dgm:cxn modelId="{990ECAAD-DA58-4DA5-B83E-34CEA0705B86}" type="presParOf" srcId="{0470E0DF-D0A4-4CAD-A3EC-C1BB78B6ED09}" destId="{977EF124-D7B1-4D85-B525-24ABAABA06B1}" srcOrd="2" destOrd="0" presId="urn:microsoft.com/office/officeart/2018/5/layout/IconCircleLabelList"/>
    <dgm:cxn modelId="{61C0F07B-EF77-4403-A9C5-28CEE4FE556E}" type="presParOf" srcId="{977EF124-D7B1-4D85-B525-24ABAABA06B1}" destId="{98643DB1-DAD4-4B00-8F01-8CD883F14E88}" srcOrd="0" destOrd="0" presId="urn:microsoft.com/office/officeart/2018/5/layout/IconCircleLabelList"/>
    <dgm:cxn modelId="{00ED185D-F012-4EFE-BFFA-DBC42419EFE2}" type="presParOf" srcId="{977EF124-D7B1-4D85-B525-24ABAABA06B1}" destId="{B08AB8A0-8423-41F0-B1F4-CA513C464D43}" srcOrd="1" destOrd="0" presId="urn:microsoft.com/office/officeart/2018/5/layout/IconCircleLabelList"/>
    <dgm:cxn modelId="{704B22B2-CF7F-43B2-BA58-FE268EE736BC}" type="presParOf" srcId="{977EF124-D7B1-4D85-B525-24ABAABA06B1}" destId="{569A77E3-CC2E-40F1-AC7E-6AAFFF84E92F}" srcOrd="2" destOrd="0" presId="urn:microsoft.com/office/officeart/2018/5/layout/IconCircleLabelList"/>
    <dgm:cxn modelId="{B6D74404-0813-4758-BA97-52AF31D7A665}" type="presParOf" srcId="{977EF124-D7B1-4D85-B525-24ABAABA06B1}" destId="{7686EE5B-4E38-46C2-8566-8D11F4AC1B82}" srcOrd="3" destOrd="0" presId="urn:microsoft.com/office/officeart/2018/5/layout/IconCircleLabelList"/>
    <dgm:cxn modelId="{AC7BF6A9-8E6F-4DBD-8ED9-3EC0D3936D1C}" type="presParOf" srcId="{0470E0DF-D0A4-4CAD-A3EC-C1BB78B6ED09}" destId="{E4D5EEC2-5C04-4F95-93D4-E33C40B1D9E2}" srcOrd="3" destOrd="0" presId="urn:microsoft.com/office/officeart/2018/5/layout/IconCircleLabelList"/>
    <dgm:cxn modelId="{07162290-6036-435A-A5A3-19226DE0237A}" type="presParOf" srcId="{0470E0DF-D0A4-4CAD-A3EC-C1BB78B6ED09}" destId="{7BAF7F0C-0637-46A6-A3A4-63222BEEA87B}" srcOrd="4" destOrd="0" presId="urn:microsoft.com/office/officeart/2018/5/layout/IconCircleLabelList"/>
    <dgm:cxn modelId="{65C4D35B-334E-4007-A600-F8BC740F3C16}" type="presParOf" srcId="{7BAF7F0C-0637-46A6-A3A4-63222BEEA87B}" destId="{F6435815-60CD-4D33-9CB0-D333A3697C69}" srcOrd="0" destOrd="0" presId="urn:microsoft.com/office/officeart/2018/5/layout/IconCircleLabelList"/>
    <dgm:cxn modelId="{B43EAECC-1CE5-457C-90CC-344E7F7F14DB}" type="presParOf" srcId="{7BAF7F0C-0637-46A6-A3A4-63222BEEA87B}" destId="{B9A8CE8C-E28A-4FA6-AA82-BFB3B2624239}" srcOrd="1" destOrd="0" presId="urn:microsoft.com/office/officeart/2018/5/layout/IconCircleLabelList"/>
    <dgm:cxn modelId="{DE41CCF4-B757-4DF9-9A9B-AD3475525946}" type="presParOf" srcId="{7BAF7F0C-0637-46A6-A3A4-63222BEEA87B}" destId="{4CBF94A7-F14E-4590-A193-83ADD1F07537}" srcOrd="2" destOrd="0" presId="urn:microsoft.com/office/officeart/2018/5/layout/IconCircleLabelList"/>
    <dgm:cxn modelId="{A226DADC-F12E-4C8E-8BD6-D8F9EC636835}" type="presParOf" srcId="{7BAF7F0C-0637-46A6-A3A4-63222BEEA87B}" destId="{1151A414-805D-4C96-887B-D19173E722E6}" srcOrd="3" destOrd="0" presId="urn:microsoft.com/office/officeart/2018/5/layout/IconCircleLabelList"/>
    <dgm:cxn modelId="{36E6F648-8D75-4B23-9697-BD7B49A5FC9B}" type="presParOf" srcId="{0470E0DF-D0A4-4CAD-A3EC-C1BB78B6ED09}" destId="{03059CAE-27A8-4716-9479-BC7DF6B16EC3}" srcOrd="5" destOrd="0" presId="urn:microsoft.com/office/officeart/2018/5/layout/IconCircleLabelList"/>
    <dgm:cxn modelId="{A180DBAD-7C6B-4ED0-881F-8F1591C78CDE}" type="presParOf" srcId="{0470E0DF-D0A4-4CAD-A3EC-C1BB78B6ED09}" destId="{D6E9E9E5-E468-410C-AFE6-0AE76D959EAE}" srcOrd="6" destOrd="0" presId="urn:microsoft.com/office/officeart/2018/5/layout/IconCircleLabelList"/>
    <dgm:cxn modelId="{F0C5C600-3117-4D4E-83DF-8EAD7643FBD9}" type="presParOf" srcId="{D6E9E9E5-E468-410C-AFE6-0AE76D959EAE}" destId="{E918861C-8AC0-46C1-8E6F-C1C37C375B55}" srcOrd="0" destOrd="0" presId="urn:microsoft.com/office/officeart/2018/5/layout/IconCircleLabelList"/>
    <dgm:cxn modelId="{2A5B7FD7-4FBB-4883-AEBF-2057B7E533FD}" type="presParOf" srcId="{D6E9E9E5-E468-410C-AFE6-0AE76D959EAE}" destId="{18C0365A-FF10-47D2-8308-D9FC5A07D8F1}" srcOrd="1" destOrd="0" presId="urn:microsoft.com/office/officeart/2018/5/layout/IconCircleLabelList"/>
    <dgm:cxn modelId="{23387D54-7241-472B-878C-F359C51B8C0D}" type="presParOf" srcId="{D6E9E9E5-E468-410C-AFE6-0AE76D959EAE}" destId="{5BEF15AB-C675-4735-852C-A6651D9DE011}" srcOrd="2" destOrd="0" presId="urn:microsoft.com/office/officeart/2018/5/layout/IconCircleLabelList"/>
    <dgm:cxn modelId="{2E4A1CD7-1787-419E-B770-AC77946D82C1}" type="presParOf" srcId="{D6E9E9E5-E468-410C-AFE6-0AE76D959EAE}" destId="{B8BB2FBE-337A-4F5C-8794-AA24E49B989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5CC5E9-D5AC-4A0C-8F9A-84DD4080645B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462D12-5CC4-4365-A38D-E586E28AAACA}">
      <dgm:prSet/>
      <dgm:spPr/>
      <dgm:t>
        <a:bodyPr/>
        <a:lstStyle/>
        <a:p>
          <a:r>
            <a:rPr lang="en-GB" baseline="0" dirty="0"/>
            <a:t>We used 4 models for this dataset to predict the laptops prices:</a:t>
          </a:r>
          <a:endParaRPr lang="en-US" dirty="0"/>
        </a:p>
      </dgm:t>
    </dgm:pt>
    <dgm:pt modelId="{04C4D8A3-E4E7-4E3A-85AF-6BE51D43C096}" type="parTrans" cxnId="{57E41163-8FC0-4D61-930D-ADA2D3CE0C76}">
      <dgm:prSet/>
      <dgm:spPr/>
      <dgm:t>
        <a:bodyPr/>
        <a:lstStyle/>
        <a:p>
          <a:endParaRPr lang="en-US"/>
        </a:p>
      </dgm:t>
    </dgm:pt>
    <dgm:pt modelId="{1157DD01-C62F-420C-94F2-15267A67B697}" type="sibTrans" cxnId="{57E41163-8FC0-4D61-930D-ADA2D3CE0C76}">
      <dgm:prSet/>
      <dgm:spPr/>
      <dgm:t>
        <a:bodyPr/>
        <a:lstStyle/>
        <a:p>
          <a:endParaRPr lang="en-US"/>
        </a:p>
      </dgm:t>
    </dgm:pt>
    <dgm:pt modelId="{3421435B-8E91-40A5-A66F-BE3E8D8DF286}">
      <dgm:prSet/>
      <dgm:spPr/>
      <dgm:t>
        <a:bodyPr/>
        <a:lstStyle/>
        <a:p>
          <a:r>
            <a:rPr lang="en-GB" baseline="0" dirty="0"/>
            <a:t>Multiple Linear Regression</a:t>
          </a:r>
          <a:endParaRPr lang="en-US" dirty="0"/>
        </a:p>
      </dgm:t>
    </dgm:pt>
    <dgm:pt modelId="{E5DAC50D-9528-4A5B-8A9D-CC626BB1D50B}" type="parTrans" cxnId="{938305E8-D3F2-47EC-9358-0A4EC5D43F79}">
      <dgm:prSet/>
      <dgm:spPr/>
      <dgm:t>
        <a:bodyPr/>
        <a:lstStyle/>
        <a:p>
          <a:endParaRPr lang="en-US"/>
        </a:p>
      </dgm:t>
    </dgm:pt>
    <dgm:pt modelId="{40956839-D6C3-4C2E-8868-41DD14920607}" type="sibTrans" cxnId="{938305E8-D3F2-47EC-9358-0A4EC5D43F79}">
      <dgm:prSet/>
      <dgm:spPr/>
      <dgm:t>
        <a:bodyPr/>
        <a:lstStyle/>
        <a:p>
          <a:endParaRPr lang="en-US"/>
        </a:p>
      </dgm:t>
    </dgm:pt>
    <dgm:pt modelId="{40D9FB26-57FC-4F49-B13E-888028369AAD}">
      <dgm:prSet/>
      <dgm:spPr/>
      <dgm:t>
        <a:bodyPr/>
        <a:lstStyle/>
        <a:p>
          <a:r>
            <a:rPr lang="en-GB" baseline="0"/>
            <a:t>SVR</a:t>
          </a:r>
          <a:endParaRPr lang="en-US"/>
        </a:p>
      </dgm:t>
    </dgm:pt>
    <dgm:pt modelId="{905DFE82-7907-403A-A0E2-FF7CD87DC2E3}" type="parTrans" cxnId="{5D496A21-7007-4284-8ADB-13034C95EABF}">
      <dgm:prSet/>
      <dgm:spPr/>
      <dgm:t>
        <a:bodyPr/>
        <a:lstStyle/>
        <a:p>
          <a:endParaRPr lang="en-US"/>
        </a:p>
      </dgm:t>
    </dgm:pt>
    <dgm:pt modelId="{56CCB338-398F-49F4-8D59-1277E05AEECB}" type="sibTrans" cxnId="{5D496A21-7007-4284-8ADB-13034C95EABF}">
      <dgm:prSet/>
      <dgm:spPr/>
      <dgm:t>
        <a:bodyPr/>
        <a:lstStyle/>
        <a:p>
          <a:endParaRPr lang="en-US"/>
        </a:p>
      </dgm:t>
    </dgm:pt>
    <dgm:pt modelId="{8DF03B2B-A6E6-45D4-8D93-082B076E6A6D}">
      <dgm:prSet/>
      <dgm:spPr/>
      <dgm:t>
        <a:bodyPr/>
        <a:lstStyle/>
        <a:p>
          <a:r>
            <a:rPr lang="en-GB" baseline="0" dirty="0"/>
            <a:t>Decision Tree</a:t>
          </a:r>
          <a:endParaRPr lang="en-US" dirty="0"/>
        </a:p>
      </dgm:t>
    </dgm:pt>
    <dgm:pt modelId="{9B051337-AF7A-486B-AB9C-74D08A1A1048}" type="parTrans" cxnId="{873A2CB0-6309-40D9-B98F-90CF0D3EEAFD}">
      <dgm:prSet/>
      <dgm:spPr/>
      <dgm:t>
        <a:bodyPr/>
        <a:lstStyle/>
        <a:p>
          <a:endParaRPr lang="en-US"/>
        </a:p>
      </dgm:t>
    </dgm:pt>
    <dgm:pt modelId="{5553E784-3EF3-41BB-843F-C058F516684C}" type="sibTrans" cxnId="{873A2CB0-6309-40D9-B98F-90CF0D3EEAFD}">
      <dgm:prSet/>
      <dgm:spPr/>
      <dgm:t>
        <a:bodyPr/>
        <a:lstStyle/>
        <a:p>
          <a:endParaRPr lang="en-US"/>
        </a:p>
      </dgm:t>
    </dgm:pt>
    <dgm:pt modelId="{C662A989-A454-4E60-8D4F-DF517B41A2EA}">
      <dgm:prSet/>
      <dgm:spPr/>
      <dgm:t>
        <a:bodyPr/>
        <a:lstStyle/>
        <a:p>
          <a:r>
            <a:rPr lang="en-GB" baseline="0" dirty="0"/>
            <a:t>Random Forest Tree</a:t>
          </a:r>
          <a:endParaRPr lang="en-US" dirty="0"/>
        </a:p>
      </dgm:t>
    </dgm:pt>
    <dgm:pt modelId="{B06728D9-DFC0-442A-8D7A-54D38A5D6730}" type="parTrans" cxnId="{BDBD1E6F-26A6-4686-8052-6032C0D21205}">
      <dgm:prSet/>
      <dgm:spPr/>
      <dgm:t>
        <a:bodyPr/>
        <a:lstStyle/>
        <a:p>
          <a:endParaRPr lang="en-US"/>
        </a:p>
      </dgm:t>
    </dgm:pt>
    <dgm:pt modelId="{5BDF3015-44FB-43E8-8838-6B10035A0EAF}" type="sibTrans" cxnId="{BDBD1E6F-26A6-4686-8052-6032C0D21205}">
      <dgm:prSet/>
      <dgm:spPr/>
      <dgm:t>
        <a:bodyPr/>
        <a:lstStyle/>
        <a:p>
          <a:endParaRPr lang="en-US"/>
        </a:p>
      </dgm:t>
    </dgm:pt>
    <dgm:pt modelId="{12E96071-B598-45E7-8523-6F8CAC6A5BF4}">
      <dgm:prSet/>
      <dgm:spPr/>
      <dgm:t>
        <a:bodyPr/>
        <a:lstStyle/>
        <a:p>
          <a:endParaRPr lang="en-US" dirty="0"/>
        </a:p>
      </dgm:t>
    </dgm:pt>
    <dgm:pt modelId="{DB8A6FE6-BD5A-463C-8F8F-997519331AFB}" type="parTrans" cxnId="{3FB3D35A-3ED3-4EC5-A9B0-035777CF21D7}">
      <dgm:prSet/>
      <dgm:spPr/>
      <dgm:t>
        <a:bodyPr/>
        <a:lstStyle/>
        <a:p>
          <a:endParaRPr lang="en-GB"/>
        </a:p>
      </dgm:t>
    </dgm:pt>
    <dgm:pt modelId="{19AC3075-F527-4A2E-8C85-6D89DF413AA2}" type="sibTrans" cxnId="{3FB3D35A-3ED3-4EC5-A9B0-035777CF21D7}">
      <dgm:prSet/>
      <dgm:spPr/>
      <dgm:t>
        <a:bodyPr/>
        <a:lstStyle/>
        <a:p>
          <a:endParaRPr lang="en-GB"/>
        </a:p>
      </dgm:t>
    </dgm:pt>
    <dgm:pt modelId="{5416D5A3-2DC4-475E-9548-817AD939958D}" type="pres">
      <dgm:prSet presAssocID="{9D5CC5E9-D5AC-4A0C-8F9A-84DD4080645B}" presName="linear" presStyleCnt="0">
        <dgm:presLayoutVars>
          <dgm:animLvl val="lvl"/>
          <dgm:resizeHandles val="exact"/>
        </dgm:presLayoutVars>
      </dgm:prSet>
      <dgm:spPr/>
    </dgm:pt>
    <dgm:pt modelId="{EFDC353C-720E-4144-A34D-63D7CD253782}" type="pres">
      <dgm:prSet presAssocID="{2F462D12-5CC4-4365-A38D-E586E28AAACA}" presName="parentText" presStyleLbl="node1" presStyleIdx="0" presStyleCnt="1" custScaleY="55120">
        <dgm:presLayoutVars>
          <dgm:chMax val="0"/>
          <dgm:bulletEnabled val="1"/>
        </dgm:presLayoutVars>
      </dgm:prSet>
      <dgm:spPr/>
    </dgm:pt>
    <dgm:pt modelId="{327D561A-2976-460B-A663-9D5DEA7D5E2D}" type="pres">
      <dgm:prSet presAssocID="{2F462D12-5CC4-4365-A38D-E586E28AAAC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D496A21-7007-4284-8ADB-13034C95EABF}" srcId="{2F462D12-5CC4-4365-A38D-E586E28AAACA}" destId="{40D9FB26-57FC-4F49-B13E-888028369AAD}" srcOrd="2" destOrd="0" parTransId="{905DFE82-7907-403A-A0E2-FF7CD87DC2E3}" sibTransId="{56CCB338-398F-49F4-8D59-1277E05AEECB}"/>
    <dgm:cxn modelId="{7663D225-26C7-442F-B675-AB2C4B97F60C}" type="presOf" srcId="{8DF03B2B-A6E6-45D4-8D93-082B076E6A6D}" destId="{327D561A-2976-460B-A663-9D5DEA7D5E2D}" srcOrd="0" destOrd="3" presId="urn:microsoft.com/office/officeart/2005/8/layout/vList2"/>
    <dgm:cxn modelId="{F4B46140-73BF-40F4-BBA3-200D69BB26FD}" type="presOf" srcId="{3421435B-8E91-40A5-A66F-BE3E8D8DF286}" destId="{327D561A-2976-460B-A663-9D5DEA7D5E2D}" srcOrd="0" destOrd="1" presId="urn:microsoft.com/office/officeart/2005/8/layout/vList2"/>
    <dgm:cxn modelId="{8288B95B-331F-4B88-8B81-1187B92548BA}" type="presOf" srcId="{12E96071-B598-45E7-8523-6F8CAC6A5BF4}" destId="{327D561A-2976-460B-A663-9D5DEA7D5E2D}" srcOrd="0" destOrd="0" presId="urn:microsoft.com/office/officeart/2005/8/layout/vList2"/>
    <dgm:cxn modelId="{57E41163-8FC0-4D61-930D-ADA2D3CE0C76}" srcId="{9D5CC5E9-D5AC-4A0C-8F9A-84DD4080645B}" destId="{2F462D12-5CC4-4365-A38D-E586E28AAACA}" srcOrd="0" destOrd="0" parTransId="{04C4D8A3-E4E7-4E3A-85AF-6BE51D43C096}" sibTransId="{1157DD01-C62F-420C-94F2-15267A67B697}"/>
    <dgm:cxn modelId="{BDBD1E6F-26A6-4686-8052-6032C0D21205}" srcId="{2F462D12-5CC4-4365-A38D-E586E28AAACA}" destId="{C662A989-A454-4E60-8D4F-DF517B41A2EA}" srcOrd="4" destOrd="0" parTransId="{B06728D9-DFC0-442A-8D7A-54D38A5D6730}" sibTransId="{5BDF3015-44FB-43E8-8838-6B10035A0EAF}"/>
    <dgm:cxn modelId="{89F7255A-4EB2-4851-A6E4-7C9B1F19BEB5}" type="presOf" srcId="{9D5CC5E9-D5AC-4A0C-8F9A-84DD4080645B}" destId="{5416D5A3-2DC4-475E-9548-817AD939958D}" srcOrd="0" destOrd="0" presId="urn:microsoft.com/office/officeart/2005/8/layout/vList2"/>
    <dgm:cxn modelId="{3FB3D35A-3ED3-4EC5-A9B0-035777CF21D7}" srcId="{2F462D12-5CC4-4365-A38D-E586E28AAACA}" destId="{12E96071-B598-45E7-8523-6F8CAC6A5BF4}" srcOrd="0" destOrd="0" parTransId="{DB8A6FE6-BD5A-463C-8F8F-997519331AFB}" sibTransId="{19AC3075-F527-4A2E-8C85-6D89DF413AA2}"/>
    <dgm:cxn modelId="{ECCA08A1-A678-4ED1-AF5F-2E1A1478201C}" type="presOf" srcId="{2F462D12-5CC4-4365-A38D-E586E28AAACA}" destId="{EFDC353C-720E-4144-A34D-63D7CD253782}" srcOrd="0" destOrd="0" presId="urn:microsoft.com/office/officeart/2005/8/layout/vList2"/>
    <dgm:cxn modelId="{873A2CB0-6309-40D9-B98F-90CF0D3EEAFD}" srcId="{2F462D12-5CC4-4365-A38D-E586E28AAACA}" destId="{8DF03B2B-A6E6-45D4-8D93-082B076E6A6D}" srcOrd="3" destOrd="0" parTransId="{9B051337-AF7A-486B-AB9C-74D08A1A1048}" sibTransId="{5553E784-3EF3-41BB-843F-C058F516684C}"/>
    <dgm:cxn modelId="{9FE69EDF-36C3-40F9-B997-46733917E686}" type="presOf" srcId="{40D9FB26-57FC-4F49-B13E-888028369AAD}" destId="{327D561A-2976-460B-A663-9D5DEA7D5E2D}" srcOrd="0" destOrd="2" presId="urn:microsoft.com/office/officeart/2005/8/layout/vList2"/>
    <dgm:cxn modelId="{58D19FE5-6AB3-4DE0-8069-A47C3FBB5568}" type="presOf" srcId="{C662A989-A454-4E60-8D4F-DF517B41A2EA}" destId="{327D561A-2976-460B-A663-9D5DEA7D5E2D}" srcOrd="0" destOrd="4" presId="urn:microsoft.com/office/officeart/2005/8/layout/vList2"/>
    <dgm:cxn modelId="{938305E8-D3F2-47EC-9358-0A4EC5D43F79}" srcId="{2F462D12-5CC4-4365-A38D-E586E28AAACA}" destId="{3421435B-8E91-40A5-A66F-BE3E8D8DF286}" srcOrd="1" destOrd="0" parTransId="{E5DAC50D-9528-4A5B-8A9D-CC626BB1D50B}" sibTransId="{40956839-D6C3-4C2E-8868-41DD14920607}"/>
    <dgm:cxn modelId="{2992570E-1BD4-4796-872F-34F57974A7C0}" type="presParOf" srcId="{5416D5A3-2DC4-475E-9548-817AD939958D}" destId="{EFDC353C-720E-4144-A34D-63D7CD253782}" srcOrd="0" destOrd="0" presId="urn:microsoft.com/office/officeart/2005/8/layout/vList2"/>
    <dgm:cxn modelId="{E035238D-E0E1-48B6-A215-34D430544BFE}" type="presParOf" srcId="{5416D5A3-2DC4-475E-9548-817AD939958D}" destId="{327D561A-2976-460B-A663-9D5DEA7D5E2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5351B-5371-4CD0-9E1C-36A6247D481D}">
      <dsp:nvSpPr>
        <dsp:cNvPr id="0" name=""/>
        <dsp:cNvSpPr/>
      </dsp:nvSpPr>
      <dsp:spPr>
        <a:xfrm>
          <a:off x="0" y="4388"/>
          <a:ext cx="6172199" cy="9347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D5E5B-FD4F-4689-AB74-90FA246B5D22}">
      <dsp:nvSpPr>
        <dsp:cNvPr id="0" name=""/>
        <dsp:cNvSpPr/>
      </dsp:nvSpPr>
      <dsp:spPr>
        <a:xfrm>
          <a:off x="282762" y="214707"/>
          <a:ext cx="514113" cy="5141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CCC21-0E6C-4245-8543-2A197C713242}">
      <dsp:nvSpPr>
        <dsp:cNvPr id="0" name=""/>
        <dsp:cNvSpPr/>
      </dsp:nvSpPr>
      <dsp:spPr>
        <a:xfrm>
          <a:off x="1079637" y="4388"/>
          <a:ext cx="5092562" cy="9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28" tIns="98928" rIns="98928" bIns="9892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Several different factors can affect laptop computer prices. These factors include the </a:t>
          </a:r>
          <a:endParaRPr lang="en-US" sz="1700" kern="1200" dirty="0"/>
        </a:p>
      </dsp:txBody>
      <dsp:txXfrm>
        <a:off x="1079637" y="4388"/>
        <a:ext cx="5092562" cy="934751"/>
      </dsp:txXfrm>
    </dsp:sp>
    <dsp:sp modelId="{F8D8B5F8-5638-4442-8694-424C79374FDC}">
      <dsp:nvSpPr>
        <dsp:cNvPr id="0" name=""/>
        <dsp:cNvSpPr/>
      </dsp:nvSpPr>
      <dsp:spPr>
        <a:xfrm>
          <a:off x="0" y="1172827"/>
          <a:ext cx="6172199" cy="9347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9E0DA-A8EA-440B-9F7E-FF8985FFD7B6}">
      <dsp:nvSpPr>
        <dsp:cNvPr id="0" name=""/>
        <dsp:cNvSpPr/>
      </dsp:nvSpPr>
      <dsp:spPr>
        <a:xfrm>
          <a:off x="282762" y="1383146"/>
          <a:ext cx="514113" cy="5141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23D51-9D0C-4CD7-8D02-8F88B55029B7}">
      <dsp:nvSpPr>
        <dsp:cNvPr id="0" name=""/>
        <dsp:cNvSpPr/>
      </dsp:nvSpPr>
      <dsp:spPr>
        <a:xfrm>
          <a:off x="1079637" y="1172827"/>
          <a:ext cx="5092562" cy="9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28" tIns="98928" rIns="98928" bIns="9892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brand of computer </a:t>
          </a:r>
          <a:endParaRPr lang="en-US" sz="1700" kern="1200" dirty="0"/>
        </a:p>
      </dsp:txBody>
      <dsp:txXfrm>
        <a:off x="1079637" y="1172827"/>
        <a:ext cx="5092562" cy="934751"/>
      </dsp:txXfrm>
    </dsp:sp>
    <dsp:sp modelId="{34EF50AF-CFB1-42EB-8694-ED912C9EB2C4}">
      <dsp:nvSpPr>
        <dsp:cNvPr id="0" name=""/>
        <dsp:cNvSpPr/>
      </dsp:nvSpPr>
      <dsp:spPr>
        <a:xfrm>
          <a:off x="0" y="2341266"/>
          <a:ext cx="6172199" cy="9347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63D78-9C46-4D83-BD78-31AE62451DFB}">
      <dsp:nvSpPr>
        <dsp:cNvPr id="0" name=""/>
        <dsp:cNvSpPr/>
      </dsp:nvSpPr>
      <dsp:spPr>
        <a:xfrm>
          <a:off x="282762" y="2551585"/>
          <a:ext cx="514113" cy="5141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A6BFE-64E8-491A-9097-447A2231EE23}">
      <dsp:nvSpPr>
        <dsp:cNvPr id="0" name=""/>
        <dsp:cNvSpPr/>
      </dsp:nvSpPr>
      <dsp:spPr>
        <a:xfrm>
          <a:off x="1079637" y="2341266"/>
          <a:ext cx="5092562" cy="9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28" tIns="98928" rIns="98928" bIns="9892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the amount of memory</a:t>
          </a:r>
          <a:endParaRPr lang="en-US" sz="1700" kern="1200" dirty="0"/>
        </a:p>
      </dsp:txBody>
      <dsp:txXfrm>
        <a:off x="1079637" y="2341266"/>
        <a:ext cx="5092562" cy="934751"/>
      </dsp:txXfrm>
    </dsp:sp>
    <dsp:sp modelId="{EECF7C64-8700-4604-B45B-215643271E73}">
      <dsp:nvSpPr>
        <dsp:cNvPr id="0" name=""/>
        <dsp:cNvSpPr/>
      </dsp:nvSpPr>
      <dsp:spPr>
        <a:xfrm>
          <a:off x="0" y="3509705"/>
          <a:ext cx="6172199" cy="9347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F6B68-18ED-47DB-9238-99FF8E312BBB}">
      <dsp:nvSpPr>
        <dsp:cNvPr id="0" name=""/>
        <dsp:cNvSpPr/>
      </dsp:nvSpPr>
      <dsp:spPr>
        <a:xfrm>
          <a:off x="282762" y="3720025"/>
          <a:ext cx="514113" cy="5141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513F3-E75F-4F87-9A9F-60BA91973E81}">
      <dsp:nvSpPr>
        <dsp:cNvPr id="0" name=""/>
        <dsp:cNvSpPr/>
      </dsp:nvSpPr>
      <dsp:spPr>
        <a:xfrm>
          <a:off x="1079637" y="3509705"/>
          <a:ext cx="5092562" cy="9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28" tIns="98928" rIns="98928" bIns="9892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the speed of the processor can also affect pricing.</a:t>
          </a:r>
          <a:endParaRPr lang="en-US" sz="1700" kern="1200" dirty="0"/>
        </a:p>
      </dsp:txBody>
      <dsp:txXfrm>
        <a:off x="1079637" y="3509705"/>
        <a:ext cx="5092562" cy="934751"/>
      </dsp:txXfrm>
    </dsp:sp>
    <dsp:sp modelId="{DEE78D6E-FB88-44A7-B89A-1DB9E8C5838E}">
      <dsp:nvSpPr>
        <dsp:cNvPr id="0" name=""/>
        <dsp:cNvSpPr/>
      </dsp:nvSpPr>
      <dsp:spPr>
        <a:xfrm>
          <a:off x="0" y="4678145"/>
          <a:ext cx="6172199" cy="9347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A3902-8AA8-4374-8AFA-F7244F775583}">
      <dsp:nvSpPr>
        <dsp:cNvPr id="0" name=""/>
        <dsp:cNvSpPr/>
      </dsp:nvSpPr>
      <dsp:spPr>
        <a:xfrm>
          <a:off x="282762" y="4888464"/>
          <a:ext cx="514113" cy="5141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67544-BED2-4897-83E8-07779E168AF8}">
      <dsp:nvSpPr>
        <dsp:cNvPr id="0" name=""/>
        <dsp:cNvSpPr/>
      </dsp:nvSpPr>
      <dsp:spPr>
        <a:xfrm>
          <a:off x="1079637" y="4678145"/>
          <a:ext cx="5092562" cy="93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28" tIns="98928" rIns="98928" bIns="9892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Though less common, some consumers spend additional money to purchase a computer based on the overall “look” and design of the system.</a:t>
          </a:r>
          <a:endParaRPr lang="en-US" sz="1700" kern="1200" dirty="0"/>
        </a:p>
      </dsp:txBody>
      <dsp:txXfrm>
        <a:off x="1079637" y="4678145"/>
        <a:ext cx="5092562" cy="9347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E17C1-0AD3-45BE-895D-E31F6EA1EC49}">
      <dsp:nvSpPr>
        <dsp:cNvPr id="0" name=""/>
        <dsp:cNvSpPr/>
      </dsp:nvSpPr>
      <dsp:spPr>
        <a:xfrm>
          <a:off x="0" y="37429"/>
          <a:ext cx="6172199" cy="27380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 many cases, name brand computers are more expensive than generic versions. This price increase often has more to do with name recognition than any actual superiority of the product. </a:t>
          </a:r>
          <a:endParaRPr lang="en-US" sz="2300" kern="1200" dirty="0"/>
        </a:p>
      </dsp:txBody>
      <dsp:txXfrm>
        <a:off x="133663" y="171092"/>
        <a:ext cx="5904873" cy="2470766"/>
      </dsp:txXfrm>
    </dsp:sp>
    <dsp:sp modelId="{D9690EA4-3C3F-44B6-A015-A2AD17359B82}">
      <dsp:nvSpPr>
        <dsp:cNvPr id="0" name=""/>
        <dsp:cNvSpPr/>
      </dsp:nvSpPr>
      <dsp:spPr>
        <a:xfrm>
          <a:off x="0" y="2841762"/>
          <a:ext cx="6172199" cy="27380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One major difference between name brand and generic systems is that in most cases, name brand computers offer better warranties than generic versions. Having the option of returning a computer that is malfunctioning is often enough of an incentive to encourage many consumers to spend more money.</a:t>
          </a:r>
          <a:endParaRPr lang="en-US" sz="2300" kern="1200" dirty="0"/>
        </a:p>
      </dsp:txBody>
      <dsp:txXfrm>
        <a:off x="133663" y="2975425"/>
        <a:ext cx="5904873" cy="2470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B763D-E268-4446-B509-944A5B6E0B7F}">
      <dsp:nvSpPr>
        <dsp:cNvPr id="0" name=""/>
        <dsp:cNvSpPr/>
      </dsp:nvSpPr>
      <dsp:spPr>
        <a:xfrm>
          <a:off x="0" y="3133547"/>
          <a:ext cx="6103937" cy="2055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baseline="0" dirty="0"/>
            <a:t>It turns out that OS version column has 170 missing values and since it’s a categorical column we will fill the missing data with the mode</a:t>
          </a:r>
          <a:endParaRPr lang="en-US" sz="2900" kern="1200" dirty="0"/>
        </a:p>
      </dsp:txBody>
      <dsp:txXfrm>
        <a:off x="0" y="3133547"/>
        <a:ext cx="6103937" cy="2055946"/>
      </dsp:txXfrm>
    </dsp:sp>
    <dsp:sp modelId="{24A92610-037E-47D8-ACA4-1B756B859AE9}">
      <dsp:nvSpPr>
        <dsp:cNvPr id="0" name=""/>
        <dsp:cNvSpPr/>
      </dsp:nvSpPr>
      <dsp:spPr>
        <a:xfrm rot="10800000">
          <a:off x="0" y="2341"/>
          <a:ext cx="6103937" cy="316204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baseline="0" dirty="0"/>
            <a:t>We will first find the number of missing values.</a:t>
          </a:r>
          <a:endParaRPr lang="en-US" sz="2900" kern="1200" dirty="0"/>
        </a:p>
      </dsp:txBody>
      <dsp:txXfrm rot="10800000">
        <a:off x="0" y="2341"/>
        <a:ext cx="6103937" cy="2054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AC43B-4C2C-4462-B819-58B74DE851E4}">
      <dsp:nvSpPr>
        <dsp:cNvPr id="0" name=""/>
        <dsp:cNvSpPr/>
      </dsp:nvSpPr>
      <dsp:spPr>
        <a:xfrm>
          <a:off x="1325429" y="19006"/>
          <a:ext cx="1180043" cy="1180043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E3CEC-3EF9-4E50-88B4-7C27A8DE3117}">
      <dsp:nvSpPr>
        <dsp:cNvPr id="0" name=""/>
        <dsp:cNvSpPr/>
      </dsp:nvSpPr>
      <dsp:spPr>
        <a:xfrm>
          <a:off x="1576913" y="270491"/>
          <a:ext cx="677074" cy="6770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A35F7-4CBC-425E-A67F-5EB241FC3D1A}">
      <dsp:nvSpPr>
        <dsp:cNvPr id="0" name=""/>
        <dsp:cNvSpPr/>
      </dsp:nvSpPr>
      <dsp:spPr>
        <a:xfrm>
          <a:off x="948201" y="1566605"/>
          <a:ext cx="1934498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We might ask ourselves does the wight of the laptop affects the price.</a:t>
          </a:r>
          <a:endParaRPr lang="en-US" sz="1100" kern="1200"/>
        </a:p>
      </dsp:txBody>
      <dsp:txXfrm>
        <a:off x="948201" y="1566605"/>
        <a:ext cx="1934498" cy="787500"/>
      </dsp:txXfrm>
    </dsp:sp>
    <dsp:sp modelId="{98643DB1-DAD4-4B00-8F01-8CD883F14E88}">
      <dsp:nvSpPr>
        <dsp:cNvPr id="0" name=""/>
        <dsp:cNvSpPr/>
      </dsp:nvSpPr>
      <dsp:spPr>
        <a:xfrm>
          <a:off x="3598464" y="19006"/>
          <a:ext cx="1180043" cy="1180043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8AB8A0-8423-41F0-B1F4-CA513C464D43}">
      <dsp:nvSpPr>
        <dsp:cNvPr id="0" name=""/>
        <dsp:cNvSpPr/>
      </dsp:nvSpPr>
      <dsp:spPr>
        <a:xfrm>
          <a:off x="3849948" y="270491"/>
          <a:ext cx="677074" cy="6770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6EE5B-4E38-46C2-8566-8D11F4AC1B82}">
      <dsp:nvSpPr>
        <dsp:cNvPr id="0" name=""/>
        <dsp:cNvSpPr/>
      </dsp:nvSpPr>
      <dsp:spPr>
        <a:xfrm>
          <a:off x="3221237" y="1566605"/>
          <a:ext cx="1934498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When the weight of the laptop decreases, does its price increase, and vice versa?</a:t>
          </a:r>
          <a:endParaRPr lang="en-US" sz="1100" kern="1200"/>
        </a:p>
      </dsp:txBody>
      <dsp:txXfrm>
        <a:off x="3221237" y="1566605"/>
        <a:ext cx="1934498" cy="787500"/>
      </dsp:txXfrm>
    </dsp:sp>
    <dsp:sp modelId="{F6435815-60CD-4D33-9CB0-D333A3697C69}">
      <dsp:nvSpPr>
        <dsp:cNvPr id="0" name=""/>
        <dsp:cNvSpPr/>
      </dsp:nvSpPr>
      <dsp:spPr>
        <a:xfrm>
          <a:off x="1325429" y="2837729"/>
          <a:ext cx="1180043" cy="1180043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8CE8C-E28A-4FA6-AA82-BFB3B2624239}">
      <dsp:nvSpPr>
        <dsp:cNvPr id="0" name=""/>
        <dsp:cNvSpPr/>
      </dsp:nvSpPr>
      <dsp:spPr>
        <a:xfrm>
          <a:off x="1576913" y="3089214"/>
          <a:ext cx="677074" cy="6770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1A414-805D-4C96-887B-D19173E722E6}">
      <dsp:nvSpPr>
        <dsp:cNvPr id="0" name=""/>
        <dsp:cNvSpPr/>
      </dsp:nvSpPr>
      <dsp:spPr>
        <a:xfrm>
          <a:off x="948201" y="4385328"/>
          <a:ext cx="1934498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To answer that question we will find a correlation between the weight and the price.</a:t>
          </a:r>
          <a:endParaRPr lang="en-US" sz="1100" kern="1200" dirty="0"/>
        </a:p>
      </dsp:txBody>
      <dsp:txXfrm>
        <a:off x="948201" y="4385328"/>
        <a:ext cx="1934498" cy="787500"/>
      </dsp:txXfrm>
    </dsp:sp>
    <dsp:sp modelId="{E918861C-8AC0-46C1-8E6F-C1C37C375B55}">
      <dsp:nvSpPr>
        <dsp:cNvPr id="0" name=""/>
        <dsp:cNvSpPr/>
      </dsp:nvSpPr>
      <dsp:spPr>
        <a:xfrm>
          <a:off x="3598464" y="2837729"/>
          <a:ext cx="1180043" cy="1180043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0365A-FF10-47D2-8308-D9FC5A07D8F1}">
      <dsp:nvSpPr>
        <dsp:cNvPr id="0" name=""/>
        <dsp:cNvSpPr/>
      </dsp:nvSpPr>
      <dsp:spPr>
        <a:xfrm>
          <a:off x="3849948" y="3089214"/>
          <a:ext cx="677074" cy="6770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B2FBE-337A-4F5C-8794-AA24E49B9898}">
      <dsp:nvSpPr>
        <dsp:cNvPr id="0" name=""/>
        <dsp:cNvSpPr/>
      </dsp:nvSpPr>
      <dsp:spPr>
        <a:xfrm>
          <a:off x="3221237" y="4385328"/>
          <a:ext cx="1934498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We find that the correlation is </a:t>
          </a:r>
          <a:r>
            <a:rPr lang="en-GB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0.210166</a:t>
          </a:r>
          <a:r>
            <a:rPr lang="en-GB" sz="1100" kern="1200" dirty="0"/>
            <a:t>, that means that there is no correlation between the weight and the price </a:t>
          </a:r>
          <a:endParaRPr lang="en-US" sz="1100" kern="1200" dirty="0"/>
        </a:p>
      </dsp:txBody>
      <dsp:txXfrm>
        <a:off x="3221237" y="4385328"/>
        <a:ext cx="1934498" cy="787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C353C-720E-4144-A34D-63D7CD253782}">
      <dsp:nvSpPr>
        <dsp:cNvPr id="0" name=""/>
        <dsp:cNvSpPr/>
      </dsp:nvSpPr>
      <dsp:spPr>
        <a:xfrm>
          <a:off x="0" y="171238"/>
          <a:ext cx="6172199" cy="19276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innerShdw blurRad="88900" dist="25400" dir="10800000">
            <a:srgbClr val="000000">
              <a:alpha val="25000"/>
            </a:srgbClr>
          </a:innerShdw>
          <a:outerShdw blurRad="25400" dist="25400" dir="5400000" rotWithShape="0">
            <a:srgbClr val="FFFFFF">
              <a:alpha val="1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baseline="0" dirty="0"/>
            <a:t>We used 4 models for this dataset to predict the laptops prices:</a:t>
          </a:r>
          <a:endParaRPr lang="en-US" sz="3500" kern="1200" dirty="0"/>
        </a:p>
      </dsp:txBody>
      <dsp:txXfrm>
        <a:off x="94099" y="265337"/>
        <a:ext cx="5984001" cy="1739420"/>
      </dsp:txXfrm>
    </dsp:sp>
    <dsp:sp modelId="{327D561A-2976-460B-A663-9D5DEA7D5E2D}">
      <dsp:nvSpPr>
        <dsp:cNvPr id="0" name=""/>
        <dsp:cNvSpPr/>
      </dsp:nvSpPr>
      <dsp:spPr>
        <a:xfrm>
          <a:off x="0" y="2098856"/>
          <a:ext cx="6172199" cy="3347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 baseline="0" dirty="0"/>
            <a:t>Multiple Linear Regression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 baseline="0"/>
            <a:t>SVR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 baseline="0" dirty="0"/>
            <a:t>Decision Tree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700" kern="1200" baseline="0" dirty="0"/>
            <a:t>Random Forest Tree</a:t>
          </a:r>
          <a:endParaRPr lang="en-US" sz="2700" kern="1200" dirty="0"/>
        </a:p>
      </dsp:txBody>
      <dsp:txXfrm>
        <a:off x="0" y="2098856"/>
        <a:ext cx="6172199" cy="3347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1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1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36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8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88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8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15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55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95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1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13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68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4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61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04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29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40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68C18-1BF1-F447-95ED-60EAAE35426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869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 dirty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 dirty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dirty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5/2/2023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GB" dirty="0"/>
              <a:t>Laptop Price Prediction</a:t>
            </a:r>
            <a:endParaRPr lang="en-US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F770BDAB-BC6A-E04B-0C05-A32E5698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9D9443C-F216-6BC9-3594-9F6E672406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2000" y="2895600"/>
            <a:ext cx="3842550" cy="2855913"/>
          </a:xfrm>
        </p:spPr>
        <p:txBody>
          <a:bodyPr>
            <a:normAutofit/>
          </a:bodyPr>
          <a:lstStyle/>
          <a:p>
            <a:endParaRPr lang="en-GB" b="1" kern="100" dirty="0">
              <a:effectLst/>
            </a:endParaRPr>
          </a:p>
          <a:p>
            <a:endParaRPr lang="en-GB" b="1" kern="100" dirty="0"/>
          </a:p>
          <a:p>
            <a:r>
              <a:rPr lang="en-GB" b="1" kern="100" dirty="0">
                <a:effectLst/>
              </a:rPr>
              <a:t>What Factors Affect Laptop Computer Prices?</a:t>
            </a:r>
            <a:endParaRPr lang="en-GB" kern="100" dirty="0">
              <a:effectLst/>
            </a:endParaRPr>
          </a:p>
          <a:p>
            <a:endParaRPr lang="en-US" dirty="0"/>
          </a:p>
        </p:txBody>
      </p:sp>
      <p:pic>
        <p:nvPicPr>
          <p:cNvPr id="25" name="Picture Placeholder 24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0E7EDE24-9DC6-988E-0C35-A60B7F90420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t="19279" r="-1" b="12991"/>
          <a:stretch/>
        </p:blipFill>
        <p:spPr>
          <a:xfrm>
            <a:off x="5297488" y="559678"/>
            <a:ext cx="6132512" cy="5191835"/>
          </a:xfrm>
          <a:noFill/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3900" dirty="0"/>
              <a:t>Data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4791075"/>
            <a:ext cx="4023525" cy="9604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Top 10 most expensive screen sizes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E653A-C6FC-AC59-B9E5-166BD2FB4A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10" y="1481138"/>
            <a:ext cx="6066790" cy="3895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5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3900" dirty="0"/>
              <a:t>Data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4791075"/>
            <a:ext cx="4023525" cy="9604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Top 10 most model name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92FB2-5EEE-4B96-C40D-9E3BACDBF9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3588" r="30" b="-5209"/>
          <a:stretch/>
        </p:blipFill>
        <p:spPr bwMode="auto">
          <a:xfrm>
            <a:off x="5305426" y="1371600"/>
            <a:ext cx="6305549" cy="418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5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3900" dirty="0"/>
              <a:t>Data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4791075"/>
            <a:ext cx="4023525" cy="9604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Top 10 most expensive screen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88B66-CC2C-BF69-4C7E-9F5DAE8928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48" y="990600"/>
            <a:ext cx="6354127" cy="4760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67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3900" dirty="0"/>
              <a:t>Data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4791075"/>
            <a:ext cx="4023525" cy="9604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Top 10 most expensive GPUs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D6223-88C5-D41B-9238-3020331BA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554" y="1171575"/>
            <a:ext cx="6466840" cy="4436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39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3900" dirty="0"/>
              <a:t>Data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4791075"/>
            <a:ext cx="4023525" cy="9604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Top 10 most expensive CPUs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4003F-876D-93FE-CE9A-40DA8E67A1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1" y="903203"/>
            <a:ext cx="6296024" cy="4713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411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3900" dirty="0"/>
              <a:t>Data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4791075"/>
            <a:ext cx="4023525" cy="9604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Top 10 most expensive RAMs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E00A7-ACB3-6D87-2EEE-3C2DA54D1B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681" y="762000"/>
            <a:ext cx="6587330" cy="4674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96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3900" dirty="0"/>
              <a:t>Data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4791075"/>
            <a:ext cx="4023525" cy="9604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Top 10 most expensive Storages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9C541E3-4D36-83E6-2443-85DEBB7B8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45" y="838200"/>
            <a:ext cx="6437630" cy="4769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43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ext, chat or text message&#10;&#10;Description automatically generated">
            <a:extLst>
              <a:ext uri="{FF2B5EF4-FFF2-40B4-BE49-F238E27FC236}">
                <a16:creationId xmlns:a16="http://schemas.microsoft.com/office/drawing/2014/main" id="{347B455B-83AF-2EBE-90ED-191956FBE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24" r="13122" b="-2"/>
          <a:stretch/>
        </p:blipFill>
        <p:spPr>
          <a:xfrm>
            <a:off x="5181600" y="569066"/>
            <a:ext cx="6248398" cy="5655156"/>
          </a:xfrm>
          <a:noFill/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88C9EB9-A7F6-336E-66F7-081C2616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2" y="3568532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3900" dirty="0"/>
              <a:t>Data Preparation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3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/>
              <a:t>Data Preparation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Filling the missing values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A49A984-CBBA-E991-7BCF-6C326B95F9F7}"/>
              </a:ext>
            </a:extLst>
          </p:cNvPr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3585422705"/>
              </p:ext>
            </p:extLst>
          </p:nvPr>
        </p:nvGraphicFramePr>
        <p:xfrm>
          <a:off x="5326063" y="559678"/>
          <a:ext cx="6103937" cy="5191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803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/>
              <a:t>Data Preparation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Filling the missing values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4FA282-6A35-AA2E-6A57-A304BEFF49FB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counter plot before filling the missing data with mode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7DBFA43-0C52-30A6-A456-F3003BE65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71" y="1382395"/>
            <a:ext cx="5303520" cy="3959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319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85B6D673-16EE-86D6-91E8-F27599560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197225"/>
              </p:ext>
            </p:extLst>
          </p:nvPr>
        </p:nvGraphicFramePr>
        <p:xfrm>
          <a:off x="5181600" y="559678"/>
          <a:ext cx="6172200" cy="5617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6361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/>
              <a:t>Data Preparation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Filling the missing values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4FA282-6A35-AA2E-6A57-A304BEFF49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8601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 counter plot after filling the missing data with mode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 big Difference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8F0FD62-9542-DCEF-BA65-F7B28B601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71" y="1344295"/>
            <a:ext cx="5303520" cy="3959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73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/>
              <a:t>Data Preparation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Modifying the weight column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Looking at the weight column we will notice that it’s a categorical column we will change it to be a float column</a:t>
            </a:r>
          </a:p>
        </p:txBody>
      </p:sp>
      <p:pic>
        <p:nvPicPr>
          <p:cNvPr id="10" name="Picture 9" descr="A picture containing text, monitor, black, screenshot&#10;&#10;Description automatically generated">
            <a:extLst>
              <a:ext uri="{FF2B5EF4-FFF2-40B4-BE49-F238E27FC236}">
                <a16:creationId xmlns:a16="http://schemas.microsoft.com/office/drawing/2014/main" id="{0E786344-A685-784B-AB4B-818981E9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063" y="1491882"/>
            <a:ext cx="6245352" cy="1399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337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visualising some features according to price</a:t>
            </a:r>
            <a:endParaRPr lang="en-US" sz="2400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pic>
        <p:nvPicPr>
          <p:cNvPr id="8" name="Picture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2173252D-5577-9DF6-1BE8-36C3CF416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281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/>
              <a:t>Data Preparation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Category vs price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Looking at the categories visualization we can find that the most expensive category is the workstation and the most cheap category is the netbook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98901-7497-C239-F05F-565ED520F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641" y="693028"/>
            <a:ext cx="5732780" cy="3124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55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/>
              <a:t>Data Preparation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manufacturer vs price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Looking at the manufacturer visualization we can find that the most expensive manufacturer is Raze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FD274-8A8D-22E2-D3E0-60EAC9E9F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51" y="771842"/>
            <a:ext cx="5725160" cy="3180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111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/>
              <a:t>Data Preparation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RAM vs price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Looking at ram visualization we can find that whenever the number of ram increased the price increases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26CBF-793A-2D0F-CD5C-46375FB16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51" y="1000442"/>
            <a:ext cx="5725160" cy="3180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12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/>
              <a:t>Data Preparation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OS vs price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Looking at the OS visualization we can find that the most expensive OS out there in the market is the macOS and the cheapest is Android and chrome OS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65A737A-925D-3AA6-EE1C-1750E3A1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51" y="1068387"/>
            <a:ext cx="5725160" cy="3164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996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/>
              <a:t>Data Preparation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Screen Size vs price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9AB5F-D272-2026-3CD9-1C915C90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51" y="1565237"/>
            <a:ext cx="5725160" cy="3180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8799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OS version vs price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4C7BC8-2EB8-49B3-49CC-63F805A5A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51" y="1565237"/>
            <a:ext cx="5725160" cy="3180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699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8150" y="4838700"/>
            <a:ext cx="4166400" cy="912813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 business question about weight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C9462A30-C2EC-6CF6-A4B8-14DD0CE7C0C3}"/>
              </a:ext>
            </a:extLst>
          </p:cNvPr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4032558149"/>
              </p:ext>
            </p:extLst>
          </p:nvPr>
        </p:nvGraphicFramePr>
        <p:xfrm>
          <a:off x="5326063" y="559678"/>
          <a:ext cx="6103937" cy="5191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662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17CB234-D6ED-1400-6A4E-4DF385434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986680"/>
              </p:ext>
            </p:extLst>
          </p:nvPr>
        </p:nvGraphicFramePr>
        <p:xfrm>
          <a:off x="5181600" y="559678"/>
          <a:ext cx="6172200" cy="5617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0217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Weight vs price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FE065105-9192-5DE3-A511-49A338C9A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51" y="1814830"/>
            <a:ext cx="5725160" cy="3228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12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identifying the weight and price outliers</a:t>
            </a:r>
            <a:endParaRPr lang="en-US" sz="2400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 dirty="0"/>
          </a:p>
        </p:txBody>
      </p:sp>
      <p:pic>
        <p:nvPicPr>
          <p:cNvPr id="7" name="Picture Placeholder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CE2ADE1-AD1F-D39F-3193-6C0F0B889E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63" r="166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0804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/>
              <a:t>Data Preparation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/>
              <a:t>Looking at weight outliers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96B76-ADDD-EFF3-E591-8D2122D4C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54" y="276225"/>
            <a:ext cx="4802505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8A26B3-55CF-3711-1D50-F652877DE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54" y="3428999"/>
            <a:ext cx="4802505" cy="315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188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/>
              <a:t>Data Preparation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Looking at price outliers</a:t>
            </a:r>
            <a:endParaRPr kumimoji="0" lang="en-GB" sz="24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937A7-51B1-F628-71CD-B04D65BE7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1"/>
            <a:ext cx="497078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2E8CA8C-75D8-E342-C730-6989A55EF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429000"/>
            <a:ext cx="4970780" cy="31143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440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/>
              <a:t>Conclusion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find that there are some outliers (very few) so we decided to leave them </a:t>
            </a:r>
          </a:p>
        </p:txBody>
      </p:sp>
    </p:spTree>
    <p:extLst>
      <p:ext uri="{BB962C8B-B14F-4D97-AF65-F5344CB8AC3E}">
        <p14:creationId xmlns:p14="http://schemas.microsoft.com/office/powerpoint/2010/main" val="375291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-up of a typewriter&#10;&#10;Description automatically generated with low confidence">
            <a:extLst>
              <a:ext uri="{FF2B5EF4-FFF2-40B4-BE49-F238E27FC236}">
                <a16:creationId xmlns:a16="http://schemas.microsoft.com/office/drawing/2014/main" id="{77CCC032-186A-A83B-CA56-2CA1910AB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24" r="13122" b="-2"/>
          <a:stretch/>
        </p:blipFill>
        <p:spPr>
          <a:xfrm>
            <a:off x="5181600" y="569066"/>
            <a:ext cx="6248398" cy="5655156"/>
          </a:xfrm>
          <a:noFill/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C7848A46-F937-1BC2-AAD2-C354B7A0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35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2" y="4352925"/>
            <a:ext cx="3833906" cy="1619792"/>
          </a:xfrm>
        </p:spPr>
        <p:txBody>
          <a:bodyPr anchor="b">
            <a:normAutofit/>
          </a:bodyPr>
          <a:lstStyle/>
          <a:p>
            <a:r>
              <a:rPr lang="en-US" dirty="0"/>
              <a:t>Models Used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7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Standardizing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 we decided to use the label encoder to transfer the categorical data to quantitative data, then we standardized the data using the standard scaler</a:t>
            </a:r>
          </a:p>
        </p:txBody>
      </p:sp>
    </p:spTree>
    <p:extLst>
      <p:ext uri="{BB962C8B-B14F-4D97-AF65-F5344CB8AC3E}">
        <p14:creationId xmlns:p14="http://schemas.microsoft.com/office/powerpoint/2010/main" val="1756780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F745E42-EDD5-B931-8339-4674CFFA1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155823"/>
              </p:ext>
            </p:extLst>
          </p:nvPr>
        </p:nvGraphicFramePr>
        <p:xfrm>
          <a:off x="5181600" y="559678"/>
          <a:ext cx="6172200" cy="5617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50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Multiple Linear Regression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Multiple Linear Regression Model we got the following accuracy 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0.47735026637575984 </a:t>
            </a:r>
            <a:r>
              <a:rPr lang="en-GB" dirty="0"/>
              <a:t>using r2 score which is not a very good score to predict the prices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14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SVR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SVR Model we got the following accuracy 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0.6484854273556406 </a:t>
            </a:r>
            <a:r>
              <a:rPr lang="en-GB" dirty="0"/>
              <a:t>using r2 score which is better score compared to Multiple linear regression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58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3356" y="5607592"/>
            <a:ext cx="3842550" cy="2855913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An in depth look at our data</a:t>
            </a:r>
          </a:p>
        </p:txBody>
      </p:sp>
      <p:pic>
        <p:nvPicPr>
          <p:cNvPr id="5" name="Picture Placeholder 4" descr="Text, chat or text message&#10;&#10;Description automatically generated">
            <a:extLst>
              <a:ext uri="{FF2B5EF4-FFF2-40B4-BE49-F238E27FC236}">
                <a16:creationId xmlns:a16="http://schemas.microsoft.com/office/drawing/2014/main" id="{347B455B-83AF-2EBE-90ED-191956FBE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24" r="13122" b="-2"/>
          <a:stretch/>
        </p:blipFill>
        <p:spPr>
          <a:xfrm>
            <a:off x="5181600" y="569066"/>
            <a:ext cx="6248398" cy="5655156"/>
          </a:xfrm>
          <a:noFill/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88C9EB9-A7F6-336E-66F7-081C2616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3900" dirty="0"/>
              <a:t>Data Understanding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52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Decision Tree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Decision Tree Model we got the following accuracy 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0.7844133322185274 </a:t>
            </a:r>
            <a:r>
              <a:rPr lang="en-GB" dirty="0"/>
              <a:t>using r2 score which is actually a good score compared to the previous scores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35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6AE3-237A-806B-AAED-53BEF4044C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5095875"/>
            <a:ext cx="4023525" cy="655638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Random Forest Tree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0C4C3-4831-B57D-3077-C801EBE940C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Random Forest Tree Model we got the following accuracy 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0.8407866564181473 </a:t>
            </a:r>
            <a:r>
              <a:rPr lang="en-GB" dirty="0"/>
              <a:t>using r2 score which is by far the best accuracy we got compared to the previous scores and a really good accuracy to predict the prices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532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E4FBE3-8CD5-4B9B-9A25-E6D1FC9E5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5" t="-4349" r="-1" b="-116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86EC8F-2A94-4E38-AD01-B70C1FFC5D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984F69-56E8-431D-8015-7443049CBF2C}"/>
              </a:ext>
            </a:extLst>
          </p:cNvPr>
          <p:cNvSpPr/>
          <p:nvPr/>
        </p:nvSpPr>
        <p:spPr>
          <a:xfrm>
            <a:off x="145143" y="134257"/>
            <a:ext cx="11901715" cy="65894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AA3450-79A0-4A8A-87DE-2B97972DF7FB}"/>
              </a:ext>
            </a:extLst>
          </p:cNvPr>
          <p:cNvSpPr/>
          <p:nvPr/>
        </p:nvSpPr>
        <p:spPr>
          <a:xfrm>
            <a:off x="145142" y="4191000"/>
            <a:ext cx="2382158" cy="939800"/>
          </a:xfrm>
          <a:prstGeom prst="rect">
            <a:avLst/>
          </a:prstGeom>
          <a:solidFill>
            <a:schemeClr val="accent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23E35B-7FF3-409A-B7E6-F58F38784B5C}"/>
              </a:ext>
            </a:extLst>
          </p:cNvPr>
          <p:cNvSpPr/>
          <p:nvPr/>
        </p:nvSpPr>
        <p:spPr>
          <a:xfrm>
            <a:off x="7404100" y="4191000"/>
            <a:ext cx="4642757" cy="939800"/>
          </a:xfrm>
          <a:prstGeom prst="rect">
            <a:avLst/>
          </a:prstGeom>
          <a:solidFill>
            <a:schemeClr val="accent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92FCA-A199-47DB-A1AC-660214AEC118}"/>
              </a:ext>
            </a:extLst>
          </p:cNvPr>
          <p:cNvSpPr txBox="1"/>
          <p:nvPr/>
        </p:nvSpPr>
        <p:spPr>
          <a:xfrm>
            <a:off x="2463800" y="3937625"/>
            <a:ext cx="50038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Thank you</a:t>
            </a:r>
            <a:endParaRPr lang="en-IN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78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51095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>
            <a:normAutofit/>
          </a:bodyPr>
          <a:lstStyle/>
          <a:p>
            <a:pPr marL="0" indent="0">
              <a:lnSpc>
                <a:spcPct val="102000"/>
              </a:lnSpc>
              <a:buNone/>
            </a:pPr>
            <a:r>
              <a:rPr lang="en-US" sz="1600" dirty="0"/>
              <a:t>In our dataset we have the following columns: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Manufacturer: Brand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Model name: Model name/ Number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Category: type of laptop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Screen Size: screen size in inches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Screen: screen type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CPU: CPU type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RAM: RAM quantity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Storage: storage capacity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GPU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OS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OS version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Weight</a:t>
            </a:r>
          </a:p>
          <a:p>
            <a:pPr>
              <a:lnSpc>
                <a:spcPct val="102000"/>
              </a:lnSpc>
            </a:pPr>
            <a:r>
              <a:rPr lang="en-US" sz="1600" dirty="0"/>
              <a:t>Price</a:t>
            </a:r>
          </a:p>
          <a:p>
            <a:pPr marL="0" indent="0">
              <a:lnSpc>
                <a:spcPct val="102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266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51095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Looking at the columns we find that all the data are categorical except the price its represented as a float number.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indent="0">
              <a:lnSpc>
                <a:spcPct val="102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73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3900" dirty="0"/>
              <a:t>Data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450" y="4791075"/>
            <a:ext cx="4052100" cy="960438"/>
          </a:xfrm>
        </p:spPr>
        <p:txBody>
          <a:bodyPr>
            <a:normAutofit fontScale="92500"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we will look at some of the features’ distribution in the data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75779-C259-2F68-F7C7-C5F84D6862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6063" y="1333500"/>
            <a:ext cx="6457948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86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>
            <a:normAutofit/>
          </a:bodyPr>
          <a:lstStyle/>
          <a:p>
            <a:r>
              <a:rPr lang="en-US" sz="3900" dirty="0"/>
              <a:t>Data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25" y="4791075"/>
            <a:ext cx="4023525" cy="960438"/>
          </a:xfrm>
        </p:spPr>
        <p:txBody>
          <a:bodyPr>
            <a:normAutofit fontScale="92500"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we will look at some of the features’ distribution in the data</a:t>
            </a:r>
            <a:endParaRPr lang="en-US" sz="24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5B86F0F-7A98-E53A-6E78-C0824C39DB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488" y="1047544"/>
            <a:ext cx="6132512" cy="4560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539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69D-B8C8-4982-AE15-C41C3D921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/>
          <a:p>
            <a:r>
              <a:rPr lang="en-US" dirty="0"/>
              <a:t>Data Understanding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D45E12-8254-4FAB-AF03-3FA92E2DC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Looking at some top 10s</a:t>
            </a:r>
            <a:endParaRPr lang="en-US" dirty="0"/>
          </a:p>
        </p:txBody>
      </p:sp>
      <p:pic>
        <p:nvPicPr>
          <p:cNvPr id="6" name="Picture Placeholder 5" descr="A picture containing text, computer, indoor, electronics&#10;&#10;Description automatically generated">
            <a:extLst>
              <a:ext uri="{FF2B5EF4-FFF2-40B4-BE49-F238E27FC236}">
                <a16:creationId xmlns:a16="http://schemas.microsoft.com/office/drawing/2014/main" id="{0E6D2E48-1D49-3F8F-6E23-B8B5901833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507" r="12507"/>
          <a:stretch>
            <a:fillRect/>
          </a:stretch>
        </p:blipFill>
        <p:spPr>
          <a:xfrm>
            <a:off x="2743200" y="1366838"/>
            <a:ext cx="2398713" cy="2398712"/>
          </a:xfrm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0C282D6-6FE9-264F-8985-EBC964197B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1" y="5607592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2E340-0663-474B-992C-9192B5C45E5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6196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win32_fixed" id="{298DF0F2-36F9-4A74-B6A1-D411A5A5673C}" vid="{B6281B58-CD46-4204-99FA-24FAE48D69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924</Words>
  <Application>Microsoft Office PowerPoint</Application>
  <PresentationFormat>Widescreen</PresentationFormat>
  <Paragraphs>315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Century Schoolbook</vt:lpstr>
      <vt:lpstr>Corbel</vt:lpstr>
      <vt:lpstr>Times New Roman</vt:lpstr>
      <vt:lpstr>Headlines</vt:lpstr>
      <vt:lpstr>Laptop Price Prediction</vt:lpstr>
      <vt:lpstr>Business Problem</vt:lpstr>
      <vt:lpstr>Business Problem</vt:lpstr>
      <vt:lpstr>Data Understanding</vt:lpstr>
      <vt:lpstr>Data Understanding</vt:lpstr>
      <vt:lpstr>Data Understanding</vt:lpstr>
      <vt:lpstr>Data Understanding</vt:lpstr>
      <vt:lpstr>Data Understanding</vt:lpstr>
      <vt:lpstr>Data Understanding</vt:lpstr>
      <vt:lpstr>Data Understanding</vt:lpstr>
      <vt:lpstr>Data Understanding</vt:lpstr>
      <vt:lpstr>Data Understanding</vt:lpstr>
      <vt:lpstr>Data Understanding</vt:lpstr>
      <vt:lpstr>Data Understanding</vt:lpstr>
      <vt:lpstr>Data Understanding</vt:lpstr>
      <vt:lpstr>Data Understanding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Models Used</vt:lpstr>
      <vt:lpstr>Models Used</vt:lpstr>
      <vt:lpstr>Models Used</vt:lpstr>
      <vt:lpstr>Models Used</vt:lpstr>
      <vt:lpstr>Models Used</vt:lpstr>
      <vt:lpstr>Models Used</vt:lpstr>
      <vt:lpstr>Models Used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2021-11-12T01:09:27Z</dcterms:created>
  <dcterms:modified xsi:type="dcterms:W3CDTF">2023-05-02T05:08:14Z</dcterms:modified>
</cp:coreProperties>
</file>